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23622000" cy="33423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D9"/>
    <a:srgbClr val="E6E6E6"/>
    <a:srgbClr val="D9D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90" autoAdjust="0"/>
  </p:normalViewPr>
  <p:slideViewPr>
    <p:cSldViewPr snapToGrid="0" snapToObjects="1">
      <p:cViewPr varScale="1">
        <p:scale>
          <a:sx n="23" d="100"/>
          <a:sy n="23" d="100"/>
        </p:scale>
        <p:origin x="30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4C86C-9B09-4539-83A5-9BF8F82A8CE9}" type="datetimeFigureOut">
              <a:rPr lang="zh-TW" altLang="en-US" smtClean="0"/>
              <a:t>2023/7/28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32FE4-0BA8-4599-8F77-DA35140EF7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524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0-16</a:t>
            </a:r>
          </a:p>
          <a:p>
            <a:r>
              <a:rPr lang="en-US" altLang="zh-TW" dirty="0"/>
              <a:t>33:17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0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188-204</a:t>
            </a:r>
          </a:p>
          <a:p>
            <a:r>
              <a:rPr lang="en-US" altLang="zh-TW" dirty="0"/>
              <a:t>34:41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213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204-216</a:t>
            </a:r>
          </a:p>
          <a:p>
            <a:r>
              <a:rPr lang="en-US" altLang="zh-TW" dirty="0"/>
              <a:t>34:48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550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216-232</a:t>
            </a:r>
          </a:p>
          <a:p>
            <a:r>
              <a:rPr lang="en-US" altLang="zh-TW" dirty="0"/>
              <a:t>34:53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839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232-248</a:t>
            </a:r>
          </a:p>
          <a:p>
            <a:r>
              <a:rPr lang="en-US" altLang="zh-TW" dirty="0"/>
              <a:t>35:00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820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248-264</a:t>
            </a:r>
          </a:p>
          <a:p>
            <a:r>
              <a:rPr lang="en-US" altLang="zh-TW" dirty="0"/>
              <a:t>35:07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882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264-292</a:t>
            </a:r>
          </a:p>
          <a:p>
            <a:r>
              <a:rPr lang="en-US" altLang="zh-TW" dirty="0"/>
              <a:t>35:14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438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292-320</a:t>
            </a:r>
          </a:p>
          <a:p>
            <a:r>
              <a:rPr lang="en-US" altLang="zh-TW" dirty="0"/>
              <a:t>35:29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42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320-340</a:t>
            </a:r>
          </a:p>
          <a:p>
            <a:r>
              <a:rPr lang="en-US" altLang="zh-TW" dirty="0"/>
              <a:t>35:43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865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340-360</a:t>
            </a:r>
          </a:p>
          <a:p>
            <a:r>
              <a:rPr lang="en-US" altLang="zh-TW" dirty="0"/>
              <a:t>35:52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504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360-380</a:t>
            </a:r>
          </a:p>
          <a:p>
            <a:r>
              <a:rPr lang="en-US" altLang="zh-TW" dirty="0"/>
              <a:t>36:02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002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16-36</a:t>
            </a:r>
          </a:p>
          <a:p>
            <a:r>
              <a:rPr lang="en-US" altLang="zh-TW" dirty="0"/>
              <a:t>33:23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885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380-396</a:t>
            </a:r>
          </a:p>
          <a:p>
            <a:r>
              <a:rPr lang="en-US" altLang="zh-TW" dirty="0"/>
              <a:t>36:12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141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396-408</a:t>
            </a:r>
          </a:p>
          <a:p>
            <a:r>
              <a:rPr lang="en-US" altLang="zh-TW" dirty="0"/>
              <a:t>3:19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91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408-420</a:t>
            </a:r>
          </a:p>
          <a:p>
            <a:r>
              <a:rPr lang="en-US" altLang="zh-TW" dirty="0"/>
              <a:t>36:25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2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420-436</a:t>
            </a:r>
          </a:p>
          <a:p>
            <a:r>
              <a:rPr lang="en-US" altLang="zh-TW" dirty="0"/>
              <a:t>36:31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57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436-452</a:t>
            </a:r>
          </a:p>
          <a:p>
            <a:r>
              <a:rPr lang="en-US" altLang="zh-TW" dirty="0"/>
              <a:t>36:38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619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452-468</a:t>
            </a:r>
          </a:p>
          <a:p>
            <a:r>
              <a:rPr lang="en-US" altLang="zh-TW" dirty="0"/>
              <a:t>36:46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100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468-484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41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484-508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59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508-520</a:t>
            </a:r>
          </a:p>
          <a:p>
            <a:r>
              <a:rPr lang="en-US" altLang="zh-TW" dirty="0"/>
              <a:t>37:12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232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520-540</a:t>
            </a:r>
          </a:p>
          <a:p>
            <a:r>
              <a:rPr lang="en-US" altLang="zh-TW" dirty="0"/>
              <a:t>37:17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83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36-64</a:t>
            </a:r>
          </a:p>
          <a:p>
            <a:r>
              <a:rPr lang="en-US" altLang="zh-TW" dirty="0"/>
              <a:t>33:32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142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540-552</a:t>
            </a:r>
          </a:p>
          <a:p>
            <a:r>
              <a:rPr lang="en-US" altLang="zh-TW" dirty="0"/>
              <a:t>37:27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8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552-576</a:t>
            </a:r>
          </a:p>
          <a:p>
            <a:r>
              <a:rPr lang="en-US" altLang="zh-TW" dirty="0"/>
              <a:t>37:32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647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576-592</a:t>
            </a:r>
          </a:p>
          <a:p>
            <a:r>
              <a:rPr lang="en-US" altLang="zh-TW" dirty="0"/>
              <a:t>37:44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525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592-608</a:t>
            </a:r>
          </a:p>
          <a:p>
            <a:r>
              <a:rPr lang="en-US" altLang="zh-TW" dirty="0"/>
              <a:t>37:51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742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608-624</a:t>
            </a:r>
          </a:p>
          <a:p>
            <a:r>
              <a:rPr lang="en-US" altLang="zh-TW" dirty="0"/>
              <a:t>37:58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076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624-644</a:t>
            </a:r>
          </a:p>
          <a:p>
            <a:r>
              <a:rPr lang="en-US" altLang="zh-TW" dirty="0"/>
              <a:t>38:05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304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644-664</a:t>
            </a:r>
          </a:p>
          <a:p>
            <a:r>
              <a:rPr lang="en-US" altLang="zh-TW" dirty="0"/>
              <a:t>38:14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061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664-684</a:t>
            </a:r>
          </a:p>
          <a:p>
            <a:r>
              <a:rPr lang="en-US" altLang="zh-TW" dirty="0"/>
              <a:t>38:23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033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684-708</a:t>
            </a:r>
          </a:p>
          <a:p>
            <a:r>
              <a:rPr lang="en-US" altLang="zh-TW" dirty="0"/>
              <a:t>38:32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900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708-728</a:t>
            </a:r>
          </a:p>
          <a:p>
            <a:r>
              <a:rPr lang="en-US" altLang="zh-TW" dirty="0"/>
              <a:t>38:43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8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64-88</a:t>
            </a:r>
          </a:p>
          <a:p>
            <a:r>
              <a:rPr lang="en-US" altLang="zh-TW" dirty="0"/>
              <a:t>33:45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69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728-744</a:t>
            </a:r>
          </a:p>
          <a:p>
            <a:r>
              <a:rPr lang="en-US" altLang="zh-TW" dirty="0"/>
              <a:t>38:52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264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744-764</a:t>
            </a:r>
          </a:p>
          <a:p>
            <a:r>
              <a:rPr lang="en-US" altLang="zh-TW" dirty="0"/>
              <a:t>38:59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4224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764-784</a:t>
            </a:r>
          </a:p>
          <a:p>
            <a:r>
              <a:rPr lang="en-US" altLang="zh-TW" dirty="0"/>
              <a:t>39:07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342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784-804</a:t>
            </a:r>
          </a:p>
          <a:p>
            <a:r>
              <a:rPr lang="en-US" altLang="zh-TW" dirty="0"/>
              <a:t>39:16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6253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804-824</a:t>
            </a:r>
          </a:p>
          <a:p>
            <a:r>
              <a:rPr lang="en-US" altLang="zh-TW" dirty="0"/>
              <a:t>39:25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885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824-852</a:t>
            </a:r>
          </a:p>
          <a:p>
            <a:r>
              <a:rPr lang="en-US" altLang="zh-TW" dirty="0"/>
              <a:t>39:34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312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852-876</a:t>
            </a:r>
          </a:p>
          <a:p>
            <a:r>
              <a:rPr lang="en-US" altLang="zh-TW" dirty="0"/>
              <a:t>39:48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3653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876-904</a:t>
            </a:r>
          </a:p>
          <a:p>
            <a:r>
              <a:rPr lang="en-US" altLang="zh-TW" dirty="0"/>
              <a:t>40:05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068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88-112</a:t>
            </a:r>
          </a:p>
          <a:p>
            <a:r>
              <a:rPr lang="en-US" altLang="zh-TW" dirty="0"/>
              <a:t>33:56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754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112-136</a:t>
            </a:r>
          </a:p>
          <a:p>
            <a:r>
              <a:rPr lang="en-US" altLang="zh-TW" dirty="0"/>
              <a:t>34:07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31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136-156</a:t>
            </a:r>
          </a:p>
          <a:p>
            <a:r>
              <a:rPr lang="en-US" altLang="zh-TW" dirty="0"/>
              <a:t>34:18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08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156-172</a:t>
            </a:r>
          </a:p>
          <a:p>
            <a:r>
              <a:rPr lang="en-US" altLang="zh-TW" dirty="0"/>
              <a:t>34:27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774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172-188</a:t>
            </a:r>
          </a:p>
          <a:p>
            <a:r>
              <a:rPr lang="en-US" altLang="zh-TW" dirty="0"/>
              <a:t>34:34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32FE4-0BA8-4599-8F77-DA35140EF70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31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E0F8866-87EB-4AFF-ACCA-0C262E76F54A}"/>
              </a:ext>
            </a:extLst>
          </p:cNvPr>
          <p:cNvSpPr/>
          <p:nvPr/>
        </p:nvSpPr>
        <p:spPr>
          <a:xfrm>
            <a:off x="3992119" y="21810856"/>
            <a:ext cx="11863966" cy="1357504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5670CB-308F-4FC5-A973-E8A8396B5FB5}"/>
              </a:ext>
            </a:extLst>
          </p:cNvPr>
          <p:cNvSpPr/>
          <p:nvPr/>
        </p:nvSpPr>
        <p:spPr>
          <a:xfrm>
            <a:off x="3992119" y="23305999"/>
            <a:ext cx="11863966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31CD981-EC81-475E-BFE4-8EBD0E328F00}"/>
              </a:ext>
            </a:extLst>
          </p:cNvPr>
          <p:cNvSpPr/>
          <p:nvPr/>
        </p:nvSpPr>
        <p:spPr>
          <a:xfrm>
            <a:off x="16225736" y="23305999"/>
            <a:ext cx="6669932" cy="1357178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9306BF-4A6A-4245-BA07-C7DD2CD97AA1}"/>
              </a:ext>
            </a:extLst>
          </p:cNvPr>
          <p:cNvSpPr/>
          <p:nvPr/>
        </p:nvSpPr>
        <p:spPr>
          <a:xfrm>
            <a:off x="16225736" y="24796040"/>
            <a:ext cx="6669932" cy="1361954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CD787DC-C324-4006-8F55-6A89D96E5AF7}"/>
              </a:ext>
            </a:extLst>
          </p:cNvPr>
          <p:cNvSpPr/>
          <p:nvPr/>
        </p:nvSpPr>
        <p:spPr>
          <a:xfrm>
            <a:off x="16225736" y="26286081"/>
            <a:ext cx="6669932" cy="1245222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40A6E3A-FB86-473A-B7DD-0B04B2A34BD0}"/>
              </a:ext>
            </a:extLst>
          </p:cNvPr>
          <p:cNvSpPr/>
          <p:nvPr/>
        </p:nvSpPr>
        <p:spPr>
          <a:xfrm>
            <a:off x="3992119" y="24796040"/>
            <a:ext cx="11863966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60A0678-6386-4098-972C-2408CB89C60C}"/>
              </a:ext>
            </a:extLst>
          </p:cNvPr>
          <p:cNvSpPr/>
          <p:nvPr/>
        </p:nvSpPr>
        <p:spPr>
          <a:xfrm>
            <a:off x="3992119" y="26286081"/>
            <a:ext cx="11863966" cy="1245222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DA2700B-D8EF-4003-BF90-3D96E38D8B8F}"/>
              </a:ext>
            </a:extLst>
          </p:cNvPr>
          <p:cNvSpPr/>
          <p:nvPr/>
        </p:nvSpPr>
        <p:spPr>
          <a:xfrm>
            <a:off x="3992119" y="27659389"/>
            <a:ext cx="11863966" cy="1288611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5718FDF-D0F3-4D7D-9F3C-EAA53566C467}"/>
              </a:ext>
            </a:extLst>
          </p:cNvPr>
          <p:cNvSpPr/>
          <p:nvPr/>
        </p:nvSpPr>
        <p:spPr>
          <a:xfrm>
            <a:off x="16225736" y="21811182"/>
            <a:ext cx="6669932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B37BF51-510D-48C1-84E4-B7AC70BA758F}"/>
              </a:ext>
            </a:extLst>
          </p:cNvPr>
          <p:cNvSpPr/>
          <p:nvPr/>
        </p:nvSpPr>
        <p:spPr>
          <a:xfrm>
            <a:off x="16248204" y="27616001"/>
            <a:ext cx="6669932" cy="1288611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5E49FEE-D4CB-4583-8D7A-66F695C3EDAE}"/>
              </a:ext>
            </a:extLst>
          </p:cNvPr>
          <p:cNvSpPr/>
          <p:nvPr/>
        </p:nvSpPr>
        <p:spPr>
          <a:xfrm>
            <a:off x="3377019" y="19733149"/>
            <a:ext cx="9297582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121AD8-A634-4F97-ABAC-B5CAF3E9248A}"/>
              </a:ext>
            </a:extLst>
          </p:cNvPr>
          <p:cNvSpPr/>
          <p:nvPr/>
        </p:nvSpPr>
        <p:spPr>
          <a:xfrm>
            <a:off x="3377019" y="21242727"/>
            <a:ext cx="9297582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948E1B-8B30-472F-BBF9-898C18766125}"/>
              </a:ext>
            </a:extLst>
          </p:cNvPr>
          <p:cNvSpPr/>
          <p:nvPr/>
        </p:nvSpPr>
        <p:spPr>
          <a:xfrm>
            <a:off x="3377018" y="7113786"/>
            <a:ext cx="44969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2E6A5C-785F-4B65-BDD8-A5479E78DC61}"/>
              </a:ext>
            </a:extLst>
          </p:cNvPr>
          <p:cNvSpPr/>
          <p:nvPr/>
        </p:nvSpPr>
        <p:spPr>
          <a:xfrm>
            <a:off x="8279217" y="7113786"/>
            <a:ext cx="42175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38D0AE-60DB-4109-8DC2-368A18D5F762}"/>
              </a:ext>
            </a:extLst>
          </p:cNvPr>
          <p:cNvSpPr/>
          <p:nvPr/>
        </p:nvSpPr>
        <p:spPr>
          <a:xfrm>
            <a:off x="3377019" y="22732469"/>
            <a:ext cx="92975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36057E-A6EA-40B7-A7B0-31FCDE521CDC}"/>
              </a:ext>
            </a:extLst>
          </p:cNvPr>
          <p:cNvSpPr/>
          <p:nvPr/>
        </p:nvSpPr>
        <p:spPr>
          <a:xfrm>
            <a:off x="12827000" y="1379062"/>
            <a:ext cx="1008379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F425E7-EA71-427B-8668-CD892BF89BAE}"/>
              </a:ext>
            </a:extLst>
          </p:cNvPr>
          <p:cNvSpPr/>
          <p:nvPr/>
        </p:nvSpPr>
        <p:spPr>
          <a:xfrm>
            <a:off x="12827000" y="3157062"/>
            <a:ext cx="1008379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259D5AF-A590-4842-9D25-942E25E861F2}"/>
              </a:ext>
            </a:extLst>
          </p:cNvPr>
          <p:cNvSpPr/>
          <p:nvPr/>
        </p:nvSpPr>
        <p:spPr>
          <a:xfrm>
            <a:off x="12827000" y="5214684"/>
            <a:ext cx="1008379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6058D6-8D6C-48BC-B87F-49E23DD2B4C4}"/>
              </a:ext>
            </a:extLst>
          </p:cNvPr>
          <p:cNvSpPr/>
          <p:nvPr/>
        </p:nvSpPr>
        <p:spPr>
          <a:xfrm>
            <a:off x="12979400" y="16856766"/>
            <a:ext cx="911978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46777C9-34DE-48E3-85B4-03B4384041BA}"/>
              </a:ext>
            </a:extLst>
          </p:cNvPr>
          <p:cNvSpPr/>
          <p:nvPr/>
        </p:nvSpPr>
        <p:spPr>
          <a:xfrm>
            <a:off x="12979400" y="19859232"/>
            <a:ext cx="911978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8AB83D9-92F0-4155-AF5A-7839C14724C5}"/>
              </a:ext>
            </a:extLst>
          </p:cNvPr>
          <p:cNvSpPr/>
          <p:nvPr/>
        </p:nvSpPr>
        <p:spPr>
          <a:xfrm>
            <a:off x="12979400" y="24064469"/>
            <a:ext cx="911978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B75A03-0019-4E79-9AE3-8B1BA7F1EE4E}"/>
              </a:ext>
            </a:extLst>
          </p:cNvPr>
          <p:cNvSpPr/>
          <p:nvPr/>
        </p:nvSpPr>
        <p:spPr>
          <a:xfrm>
            <a:off x="12979400" y="25600948"/>
            <a:ext cx="911978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A34174-FABA-4C53-9AD5-1001397A181A}"/>
              </a:ext>
            </a:extLst>
          </p:cNvPr>
          <p:cNvSpPr/>
          <p:nvPr/>
        </p:nvSpPr>
        <p:spPr>
          <a:xfrm>
            <a:off x="12979399" y="21269937"/>
            <a:ext cx="993139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B4E2BE6-17EA-485F-AEED-7C19D20FABEB}"/>
              </a:ext>
            </a:extLst>
          </p:cNvPr>
          <p:cNvSpPr/>
          <p:nvPr/>
        </p:nvSpPr>
        <p:spPr>
          <a:xfrm>
            <a:off x="12979399" y="22680642"/>
            <a:ext cx="993139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2" name="矩形 5">
            <a:extLst>
              <a:ext uri="{FF2B5EF4-FFF2-40B4-BE49-F238E27FC236}">
                <a16:creationId xmlns:a16="http://schemas.microsoft.com/office/drawing/2014/main" id="{0B377FE0-9E15-4A6E-AA1F-E2B274DCE984}"/>
              </a:ext>
            </a:extLst>
          </p:cNvPr>
          <p:cNvSpPr/>
          <p:nvPr/>
        </p:nvSpPr>
        <p:spPr>
          <a:xfrm>
            <a:off x="3088780" y="1425570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id="{2A2823DB-8E28-4D78-9C70-C65EECE4437E}"/>
              </a:ext>
            </a:extLst>
          </p:cNvPr>
          <p:cNvSpPr/>
          <p:nvPr/>
        </p:nvSpPr>
        <p:spPr>
          <a:xfrm>
            <a:off x="3037611" y="3304157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5">
            <a:extLst>
              <a:ext uri="{FF2B5EF4-FFF2-40B4-BE49-F238E27FC236}">
                <a16:creationId xmlns:a16="http://schemas.microsoft.com/office/drawing/2014/main" id="{E8DDB3F4-A5EE-494E-88CF-083C9F409BA5}"/>
              </a:ext>
            </a:extLst>
          </p:cNvPr>
          <p:cNvSpPr/>
          <p:nvPr/>
        </p:nvSpPr>
        <p:spPr>
          <a:xfrm>
            <a:off x="3114772" y="5081595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5">
            <a:extLst>
              <a:ext uri="{FF2B5EF4-FFF2-40B4-BE49-F238E27FC236}">
                <a16:creationId xmlns:a16="http://schemas.microsoft.com/office/drawing/2014/main" id="{12172594-C108-4D03-AFE8-6D2A96429AAF}"/>
              </a:ext>
            </a:extLst>
          </p:cNvPr>
          <p:cNvSpPr/>
          <p:nvPr/>
        </p:nvSpPr>
        <p:spPr>
          <a:xfrm>
            <a:off x="3088780" y="9096498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5">
            <a:extLst>
              <a:ext uri="{FF2B5EF4-FFF2-40B4-BE49-F238E27FC236}">
                <a16:creationId xmlns:a16="http://schemas.microsoft.com/office/drawing/2014/main" id="{A4C86417-0856-4DEF-8689-E6E5E45C55AD}"/>
              </a:ext>
            </a:extLst>
          </p:cNvPr>
          <p:cNvSpPr/>
          <p:nvPr/>
        </p:nvSpPr>
        <p:spPr>
          <a:xfrm>
            <a:off x="3037611" y="10760545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5">
            <a:extLst>
              <a:ext uri="{FF2B5EF4-FFF2-40B4-BE49-F238E27FC236}">
                <a16:creationId xmlns:a16="http://schemas.microsoft.com/office/drawing/2014/main" id="{8FEAF334-92E7-4C57-AC04-D2AA4443BD2C}"/>
              </a:ext>
            </a:extLst>
          </p:cNvPr>
          <p:cNvSpPr/>
          <p:nvPr/>
        </p:nvSpPr>
        <p:spPr>
          <a:xfrm>
            <a:off x="3037611" y="12405013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5">
            <a:extLst>
              <a:ext uri="{FF2B5EF4-FFF2-40B4-BE49-F238E27FC236}">
                <a16:creationId xmlns:a16="http://schemas.microsoft.com/office/drawing/2014/main" id="{7FC1A690-2B53-40CF-A29F-222DB68F000F}"/>
              </a:ext>
            </a:extLst>
          </p:cNvPr>
          <p:cNvSpPr/>
          <p:nvPr/>
        </p:nvSpPr>
        <p:spPr>
          <a:xfrm>
            <a:off x="3037611" y="13841591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5">
            <a:extLst>
              <a:ext uri="{FF2B5EF4-FFF2-40B4-BE49-F238E27FC236}">
                <a16:creationId xmlns:a16="http://schemas.microsoft.com/office/drawing/2014/main" id="{42A47A41-BF83-44FC-8945-6CBD23330E48}"/>
              </a:ext>
            </a:extLst>
          </p:cNvPr>
          <p:cNvSpPr/>
          <p:nvPr/>
        </p:nvSpPr>
        <p:spPr>
          <a:xfrm>
            <a:off x="3190011" y="15348242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5">
            <a:extLst>
              <a:ext uri="{FF2B5EF4-FFF2-40B4-BE49-F238E27FC236}">
                <a16:creationId xmlns:a16="http://schemas.microsoft.com/office/drawing/2014/main" id="{A8C4EAA9-D28E-4574-9F18-B4CD62318A77}"/>
              </a:ext>
            </a:extLst>
          </p:cNvPr>
          <p:cNvSpPr/>
          <p:nvPr/>
        </p:nvSpPr>
        <p:spPr>
          <a:xfrm>
            <a:off x="3266582" y="16892766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5">
            <a:extLst>
              <a:ext uri="{FF2B5EF4-FFF2-40B4-BE49-F238E27FC236}">
                <a16:creationId xmlns:a16="http://schemas.microsoft.com/office/drawing/2014/main" id="{5E2C6375-DF6D-4244-80F5-06DFF12366D0}"/>
              </a:ext>
            </a:extLst>
          </p:cNvPr>
          <p:cNvSpPr/>
          <p:nvPr/>
        </p:nvSpPr>
        <p:spPr>
          <a:xfrm>
            <a:off x="3114772" y="24197033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5">
            <a:extLst>
              <a:ext uri="{FF2B5EF4-FFF2-40B4-BE49-F238E27FC236}">
                <a16:creationId xmlns:a16="http://schemas.microsoft.com/office/drawing/2014/main" id="{9B6458EE-88AC-4332-B206-3A52677764B3}"/>
              </a:ext>
            </a:extLst>
          </p:cNvPr>
          <p:cNvSpPr/>
          <p:nvPr/>
        </p:nvSpPr>
        <p:spPr>
          <a:xfrm>
            <a:off x="3190011" y="25636948"/>
            <a:ext cx="95184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7">
            <a:extLst>
              <a:ext uri="{FF2B5EF4-FFF2-40B4-BE49-F238E27FC236}">
                <a16:creationId xmlns:a16="http://schemas.microsoft.com/office/drawing/2014/main" id="{5444BE39-0BF8-47B1-B111-A21C95593507}"/>
              </a:ext>
            </a:extLst>
          </p:cNvPr>
          <p:cNvSpPr/>
          <p:nvPr/>
        </p:nvSpPr>
        <p:spPr>
          <a:xfrm>
            <a:off x="12979400" y="7163479"/>
            <a:ext cx="10245035" cy="109344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7FC7C6-F7B1-4A8B-B7B6-BAB2D31BE1FC}"/>
              </a:ext>
            </a:extLst>
          </p:cNvPr>
          <p:cNvSpPr/>
          <p:nvPr/>
        </p:nvSpPr>
        <p:spPr>
          <a:xfrm>
            <a:off x="3200400" y="16856766"/>
            <a:ext cx="911978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07388E-190D-49DF-B7CA-0D509D7C1B71}"/>
              </a:ext>
            </a:extLst>
          </p:cNvPr>
          <p:cNvSpPr/>
          <p:nvPr/>
        </p:nvSpPr>
        <p:spPr>
          <a:xfrm>
            <a:off x="3200400" y="19803166"/>
            <a:ext cx="911978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43E52D-C733-42F0-9BD8-5CF417FFB7CD}"/>
              </a:ext>
            </a:extLst>
          </p:cNvPr>
          <p:cNvSpPr/>
          <p:nvPr/>
        </p:nvSpPr>
        <p:spPr>
          <a:xfrm>
            <a:off x="3200400" y="21417566"/>
            <a:ext cx="13512800" cy="1249173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518D6D-EB3D-4B20-95E3-4D3AA05AF5F2}"/>
              </a:ext>
            </a:extLst>
          </p:cNvPr>
          <p:cNvSpPr/>
          <p:nvPr/>
        </p:nvSpPr>
        <p:spPr>
          <a:xfrm>
            <a:off x="3200400" y="22859595"/>
            <a:ext cx="13131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8916B7-4DE6-45C3-8CF1-3E7E77916407}"/>
              </a:ext>
            </a:extLst>
          </p:cNvPr>
          <p:cNvSpPr/>
          <p:nvPr/>
        </p:nvSpPr>
        <p:spPr>
          <a:xfrm>
            <a:off x="3200400" y="24191595"/>
            <a:ext cx="13131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E64297-B427-49BB-BBA1-3D0D5C20CA2E}"/>
              </a:ext>
            </a:extLst>
          </p:cNvPr>
          <p:cNvSpPr/>
          <p:nvPr/>
        </p:nvSpPr>
        <p:spPr>
          <a:xfrm>
            <a:off x="3200400" y="25641590"/>
            <a:ext cx="13131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78965D-E310-42A9-9E7C-498ADE6D1C23}"/>
              </a:ext>
            </a:extLst>
          </p:cNvPr>
          <p:cNvSpPr/>
          <p:nvPr/>
        </p:nvSpPr>
        <p:spPr>
          <a:xfrm>
            <a:off x="3200400" y="1379062"/>
            <a:ext cx="13131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D06F92-0365-4359-8F48-F602038826CC}"/>
              </a:ext>
            </a:extLst>
          </p:cNvPr>
          <p:cNvSpPr/>
          <p:nvPr/>
        </p:nvSpPr>
        <p:spPr>
          <a:xfrm>
            <a:off x="3200400" y="3157062"/>
            <a:ext cx="13131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463A55-1C9D-4C78-8EBB-87676E1BC462}"/>
              </a:ext>
            </a:extLst>
          </p:cNvPr>
          <p:cNvSpPr/>
          <p:nvPr/>
        </p:nvSpPr>
        <p:spPr>
          <a:xfrm>
            <a:off x="3200400" y="5214684"/>
            <a:ext cx="13131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BAF1AB-A20A-42B1-A49F-C13E1480D5AF}"/>
              </a:ext>
            </a:extLst>
          </p:cNvPr>
          <p:cNvSpPr/>
          <p:nvPr/>
        </p:nvSpPr>
        <p:spPr>
          <a:xfrm>
            <a:off x="18084800" y="7168801"/>
            <a:ext cx="48133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18143E4-C5B9-430E-8D34-EB094C6DC725}"/>
              </a:ext>
            </a:extLst>
          </p:cNvPr>
          <p:cNvSpPr/>
          <p:nvPr/>
        </p:nvSpPr>
        <p:spPr>
          <a:xfrm>
            <a:off x="16713200" y="19695161"/>
            <a:ext cx="61849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070CA0F-C7A1-4572-8C6D-E85356719057}"/>
              </a:ext>
            </a:extLst>
          </p:cNvPr>
          <p:cNvSpPr/>
          <p:nvPr/>
        </p:nvSpPr>
        <p:spPr>
          <a:xfrm>
            <a:off x="18084800" y="21392388"/>
            <a:ext cx="48133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279F2CF-2DCF-458F-BF4B-2C93D790A5F8}"/>
              </a:ext>
            </a:extLst>
          </p:cNvPr>
          <p:cNvSpPr/>
          <p:nvPr/>
        </p:nvSpPr>
        <p:spPr>
          <a:xfrm>
            <a:off x="16713200" y="22859595"/>
            <a:ext cx="61849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F128000-8DC3-4EAD-B506-F7957CF6EE85}"/>
              </a:ext>
            </a:extLst>
          </p:cNvPr>
          <p:cNvSpPr/>
          <p:nvPr/>
        </p:nvSpPr>
        <p:spPr>
          <a:xfrm>
            <a:off x="16778224" y="21245195"/>
            <a:ext cx="1432560" cy="1639264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29B49351-4D55-4C6B-813D-28D7AA9F7FA7}"/>
              </a:ext>
            </a:extLst>
          </p:cNvPr>
          <p:cNvSpPr/>
          <p:nvPr/>
        </p:nvSpPr>
        <p:spPr>
          <a:xfrm>
            <a:off x="16778224" y="1497106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5">
            <a:extLst>
              <a:ext uri="{FF2B5EF4-FFF2-40B4-BE49-F238E27FC236}">
                <a16:creationId xmlns:a16="http://schemas.microsoft.com/office/drawing/2014/main" id="{507CC4D0-8FE2-455B-9476-81DB5164E7C6}"/>
              </a:ext>
            </a:extLst>
          </p:cNvPr>
          <p:cNvSpPr/>
          <p:nvPr/>
        </p:nvSpPr>
        <p:spPr>
          <a:xfrm>
            <a:off x="16818441" y="3278397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id="{C539D2FD-46B0-4272-99F6-0646FB8ACA59}"/>
              </a:ext>
            </a:extLst>
          </p:cNvPr>
          <p:cNvSpPr/>
          <p:nvPr/>
        </p:nvSpPr>
        <p:spPr>
          <a:xfrm>
            <a:off x="16713200" y="5139237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5">
            <a:extLst>
              <a:ext uri="{FF2B5EF4-FFF2-40B4-BE49-F238E27FC236}">
                <a16:creationId xmlns:a16="http://schemas.microsoft.com/office/drawing/2014/main" id="{F589D869-521E-4F6D-90EB-3CD3D00C7E01}"/>
              </a:ext>
            </a:extLst>
          </p:cNvPr>
          <p:cNvSpPr/>
          <p:nvPr/>
        </p:nvSpPr>
        <p:spPr>
          <a:xfrm>
            <a:off x="16818441" y="9038088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5">
            <a:extLst>
              <a:ext uri="{FF2B5EF4-FFF2-40B4-BE49-F238E27FC236}">
                <a16:creationId xmlns:a16="http://schemas.microsoft.com/office/drawing/2014/main" id="{27A95E3B-295D-4B2E-A989-592FC18FD156}"/>
              </a:ext>
            </a:extLst>
          </p:cNvPr>
          <p:cNvSpPr/>
          <p:nvPr/>
        </p:nvSpPr>
        <p:spPr>
          <a:xfrm>
            <a:off x="16818441" y="10649717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5">
            <a:extLst>
              <a:ext uri="{FF2B5EF4-FFF2-40B4-BE49-F238E27FC236}">
                <a16:creationId xmlns:a16="http://schemas.microsoft.com/office/drawing/2014/main" id="{69F2FCD9-00F2-4926-9589-77468429A73B}"/>
              </a:ext>
            </a:extLst>
          </p:cNvPr>
          <p:cNvSpPr/>
          <p:nvPr/>
        </p:nvSpPr>
        <p:spPr>
          <a:xfrm>
            <a:off x="16818441" y="12257346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5">
            <a:extLst>
              <a:ext uri="{FF2B5EF4-FFF2-40B4-BE49-F238E27FC236}">
                <a16:creationId xmlns:a16="http://schemas.microsoft.com/office/drawing/2014/main" id="{7B5CF552-F754-44D8-AFE6-0CA597C88699}"/>
              </a:ext>
            </a:extLst>
          </p:cNvPr>
          <p:cNvSpPr/>
          <p:nvPr/>
        </p:nvSpPr>
        <p:spPr>
          <a:xfrm>
            <a:off x="16713200" y="13861020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5">
            <a:extLst>
              <a:ext uri="{FF2B5EF4-FFF2-40B4-BE49-F238E27FC236}">
                <a16:creationId xmlns:a16="http://schemas.microsoft.com/office/drawing/2014/main" id="{DCA7119D-72F2-4DAE-8BE5-B627DB8995D0}"/>
              </a:ext>
            </a:extLst>
          </p:cNvPr>
          <p:cNvSpPr/>
          <p:nvPr/>
        </p:nvSpPr>
        <p:spPr>
          <a:xfrm>
            <a:off x="16713200" y="15333943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5">
            <a:extLst>
              <a:ext uri="{FF2B5EF4-FFF2-40B4-BE49-F238E27FC236}">
                <a16:creationId xmlns:a16="http://schemas.microsoft.com/office/drawing/2014/main" id="{52CD7EFC-A8A6-40DD-8E29-C06E32AF74D0}"/>
              </a:ext>
            </a:extLst>
          </p:cNvPr>
          <p:cNvSpPr/>
          <p:nvPr/>
        </p:nvSpPr>
        <p:spPr>
          <a:xfrm>
            <a:off x="16713200" y="16978423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5">
            <a:extLst>
              <a:ext uri="{FF2B5EF4-FFF2-40B4-BE49-F238E27FC236}">
                <a16:creationId xmlns:a16="http://schemas.microsoft.com/office/drawing/2014/main" id="{5B208147-3182-4608-9696-B65F420D8286}"/>
              </a:ext>
            </a:extLst>
          </p:cNvPr>
          <p:cNvSpPr/>
          <p:nvPr/>
        </p:nvSpPr>
        <p:spPr>
          <a:xfrm>
            <a:off x="16778224" y="24107155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5">
            <a:extLst>
              <a:ext uri="{FF2B5EF4-FFF2-40B4-BE49-F238E27FC236}">
                <a16:creationId xmlns:a16="http://schemas.microsoft.com/office/drawing/2014/main" id="{568E60E7-1518-40F5-8810-6DA34488E8FA}"/>
              </a:ext>
            </a:extLst>
          </p:cNvPr>
          <p:cNvSpPr/>
          <p:nvPr/>
        </p:nvSpPr>
        <p:spPr>
          <a:xfrm>
            <a:off x="16778224" y="25610177"/>
            <a:ext cx="6184900" cy="149227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7">
            <a:extLst>
              <a:ext uri="{FF2B5EF4-FFF2-40B4-BE49-F238E27FC236}">
                <a16:creationId xmlns:a16="http://schemas.microsoft.com/office/drawing/2014/main" id="{BBE4F956-0238-4F7F-A52B-A4719F432230}"/>
              </a:ext>
            </a:extLst>
          </p:cNvPr>
          <p:cNvSpPr/>
          <p:nvPr/>
        </p:nvSpPr>
        <p:spPr>
          <a:xfrm>
            <a:off x="3412434" y="6969383"/>
            <a:ext cx="13948465" cy="1357178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51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0F8ACA-D8B2-4907-A160-FE34A47B28ED}"/>
              </a:ext>
            </a:extLst>
          </p:cNvPr>
          <p:cNvSpPr/>
          <p:nvPr/>
        </p:nvSpPr>
        <p:spPr>
          <a:xfrm>
            <a:off x="3429000" y="19695161"/>
            <a:ext cx="19469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978E03-CD0D-4F55-B30E-376B25570915}"/>
              </a:ext>
            </a:extLst>
          </p:cNvPr>
          <p:cNvSpPr/>
          <p:nvPr/>
        </p:nvSpPr>
        <p:spPr>
          <a:xfrm>
            <a:off x="3429000" y="21204739"/>
            <a:ext cx="19469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0A2423-5360-49C3-A138-2DD040DD68EB}"/>
              </a:ext>
            </a:extLst>
          </p:cNvPr>
          <p:cNvSpPr/>
          <p:nvPr/>
        </p:nvSpPr>
        <p:spPr>
          <a:xfrm>
            <a:off x="3429000" y="22859595"/>
            <a:ext cx="194691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87015C-CCE8-49A2-A527-69542557011C}"/>
              </a:ext>
            </a:extLst>
          </p:cNvPr>
          <p:cNvSpPr/>
          <p:nvPr/>
        </p:nvSpPr>
        <p:spPr>
          <a:xfrm>
            <a:off x="3429000" y="7168801"/>
            <a:ext cx="194691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CC205D-F1A7-4BFC-8A8F-7BBA75BC4D24}"/>
              </a:ext>
            </a:extLst>
          </p:cNvPr>
          <p:cNvSpPr/>
          <p:nvPr/>
        </p:nvSpPr>
        <p:spPr>
          <a:xfrm>
            <a:off x="18317719" y="24343995"/>
            <a:ext cx="458038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1189FF-60FC-45F0-86F0-D4D77264E528}"/>
              </a:ext>
            </a:extLst>
          </p:cNvPr>
          <p:cNvSpPr/>
          <p:nvPr/>
        </p:nvSpPr>
        <p:spPr>
          <a:xfrm>
            <a:off x="18317718" y="25787535"/>
            <a:ext cx="458038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EC7FBA-CEC2-4473-ABCE-FB9572F4CA8E}"/>
              </a:ext>
            </a:extLst>
          </p:cNvPr>
          <p:cNvSpPr/>
          <p:nvPr/>
        </p:nvSpPr>
        <p:spPr>
          <a:xfrm>
            <a:off x="2777067" y="1568128"/>
            <a:ext cx="20121033" cy="1467072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00DF3C-03CA-4D74-BC03-5887C699D943}"/>
              </a:ext>
            </a:extLst>
          </p:cNvPr>
          <p:cNvSpPr/>
          <p:nvPr/>
        </p:nvSpPr>
        <p:spPr>
          <a:xfrm>
            <a:off x="2777065" y="3146740"/>
            <a:ext cx="20121033" cy="140318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9E5107-C051-4CC0-9DFE-1379E9CCEA49}"/>
              </a:ext>
            </a:extLst>
          </p:cNvPr>
          <p:cNvSpPr/>
          <p:nvPr/>
        </p:nvSpPr>
        <p:spPr>
          <a:xfrm>
            <a:off x="2820627" y="5193361"/>
            <a:ext cx="2012103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ADFC38-36D4-4876-B9AA-CCAC8672CC89}"/>
              </a:ext>
            </a:extLst>
          </p:cNvPr>
          <p:cNvSpPr/>
          <p:nvPr/>
        </p:nvSpPr>
        <p:spPr>
          <a:xfrm>
            <a:off x="2820627" y="9227425"/>
            <a:ext cx="20033911" cy="1280934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C8B527E-DDDA-4E23-997F-B6A3AEBD3F7F}"/>
              </a:ext>
            </a:extLst>
          </p:cNvPr>
          <p:cNvSpPr/>
          <p:nvPr/>
        </p:nvSpPr>
        <p:spPr>
          <a:xfrm>
            <a:off x="2820627" y="10806037"/>
            <a:ext cx="20033909" cy="106488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270E404-F292-47BE-8C23-31005D758541}"/>
              </a:ext>
            </a:extLst>
          </p:cNvPr>
          <p:cNvSpPr/>
          <p:nvPr/>
        </p:nvSpPr>
        <p:spPr>
          <a:xfrm>
            <a:off x="2820627" y="12402670"/>
            <a:ext cx="20033911" cy="1306067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4D575A7-F458-4FBC-9F76-2D8AA4BF17B6}"/>
              </a:ext>
            </a:extLst>
          </p:cNvPr>
          <p:cNvSpPr/>
          <p:nvPr/>
        </p:nvSpPr>
        <p:spPr>
          <a:xfrm>
            <a:off x="2820627" y="13878474"/>
            <a:ext cx="20033909" cy="152110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877B2E9-93C8-4F67-A334-AC8DCC42B926}"/>
              </a:ext>
            </a:extLst>
          </p:cNvPr>
          <p:cNvSpPr/>
          <p:nvPr/>
        </p:nvSpPr>
        <p:spPr>
          <a:xfrm>
            <a:off x="2820627" y="15457086"/>
            <a:ext cx="20033907" cy="1357178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6D1695-E92B-413D-AE43-7D1EA59394FA}"/>
              </a:ext>
            </a:extLst>
          </p:cNvPr>
          <p:cNvSpPr/>
          <p:nvPr/>
        </p:nvSpPr>
        <p:spPr>
          <a:xfrm>
            <a:off x="12435840" y="17053720"/>
            <a:ext cx="10418696" cy="1084096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A5901E3-4D7F-4022-B748-35188171D2C1}"/>
              </a:ext>
            </a:extLst>
          </p:cNvPr>
          <p:cNvSpPr/>
          <p:nvPr/>
        </p:nvSpPr>
        <p:spPr>
          <a:xfrm>
            <a:off x="3146595" y="24157857"/>
            <a:ext cx="14785805" cy="1356484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09FE603-6F8F-4657-8EAA-3D12714010D2}"/>
              </a:ext>
            </a:extLst>
          </p:cNvPr>
          <p:cNvSpPr/>
          <p:nvPr/>
        </p:nvSpPr>
        <p:spPr>
          <a:xfrm>
            <a:off x="3146594" y="25666741"/>
            <a:ext cx="14785805" cy="1356484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06DC94E-370E-478A-B98D-E133999B7CAD}"/>
              </a:ext>
            </a:extLst>
          </p:cNvPr>
          <p:cNvSpPr/>
          <p:nvPr/>
        </p:nvSpPr>
        <p:spPr>
          <a:xfrm>
            <a:off x="2820627" y="16956928"/>
            <a:ext cx="2702349" cy="895024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A75916-4862-484C-9803-CC150B0B6E12}"/>
              </a:ext>
            </a:extLst>
          </p:cNvPr>
          <p:cNvSpPr/>
          <p:nvPr/>
        </p:nvSpPr>
        <p:spPr>
          <a:xfrm>
            <a:off x="3153919" y="24064595"/>
            <a:ext cx="458038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1D173F-5DA4-4920-8F90-C1CFDDA51088}"/>
              </a:ext>
            </a:extLst>
          </p:cNvPr>
          <p:cNvSpPr/>
          <p:nvPr/>
        </p:nvSpPr>
        <p:spPr>
          <a:xfrm>
            <a:off x="3153919" y="7026762"/>
            <a:ext cx="458038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8081AC-0732-4BD6-B9DB-2B6F8A9A572C}"/>
              </a:ext>
            </a:extLst>
          </p:cNvPr>
          <p:cNvSpPr/>
          <p:nvPr/>
        </p:nvSpPr>
        <p:spPr>
          <a:xfrm>
            <a:off x="3153913" y="25583482"/>
            <a:ext cx="458038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0744D0-49C1-4C0D-9329-73D79C28FEAE}"/>
              </a:ext>
            </a:extLst>
          </p:cNvPr>
          <p:cNvSpPr/>
          <p:nvPr/>
        </p:nvSpPr>
        <p:spPr>
          <a:xfrm>
            <a:off x="3153919" y="22534109"/>
            <a:ext cx="458038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DCB8C5-DD8E-420B-BD3B-58F3CDFD02B0}"/>
              </a:ext>
            </a:extLst>
          </p:cNvPr>
          <p:cNvSpPr/>
          <p:nvPr/>
        </p:nvSpPr>
        <p:spPr>
          <a:xfrm>
            <a:off x="3429000" y="19562515"/>
            <a:ext cx="19469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3DFD47-F107-4950-B602-D9C4EF0DE39F}"/>
              </a:ext>
            </a:extLst>
          </p:cNvPr>
          <p:cNvSpPr/>
          <p:nvPr/>
        </p:nvSpPr>
        <p:spPr>
          <a:xfrm>
            <a:off x="3429000" y="21079467"/>
            <a:ext cx="12877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E83311-7AA7-46B5-A438-82B8AF400EA1}"/>
              </a:ext>
            </a:extLst>
          </p:cNvPr>
          <p:cNvSpPr/>
          <p:nvPr/>
        </p:nvSpPr>
        <p:spPr>
          <a:xfrm>
            <a:off x="7886700" y="1380890"/>
            <a:ext cx="15011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5D6E0C4-E28C-42D1-BB84-13490E96B2E1}"/>
              </a:ext>
            </a:extLst>
          </p:cNvPr>
          <p:cNvSpPr/>
          <p:nvPr/>
        </p:nvSpPr>
        <p:spPr>
          <a:xfrm>
            <a:off x="7886700" y="3408073"/>
            <a:ext cx="101727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3F4807F-CA47-488D-8871-367C4B81D9C6}"/>
              </a:ext>
            </a:extLst>
          </p:cNvPr>
          <p:cNvSpPr/>
          <p:nvPr/>
        </p:nvSpPr>
        <p:spPr>
          <a:xfrm>
            <a:off x="7886700" y="5332407"/>
            <a:ext cx="15011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20225B-7541-497A-B07E-F147EB597139}"/>
              </a:ext>
            </a:extLst>
          </p:cNvPr>
          <p:cNvSpPr/>
          <p:nvPr/>
        </p:nvSpPr>
        <p:spPr>
          <a:xfrm>
            <a:off x="7886700" y="7008613"/>
            <a:ext cx="15011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A907ECB-4F15-4F4B-8CD2-DD41D9E74F3F}"/>
              </a:ext>
            </a:extLst>
          </p:cNvPr>
          <p:cNvSpPr/>
          <p:nvPr/>
        </p:nvSpPr>
        <p:spPr>
          <a:xfrm>
            <a:off x="7886700" y="9248031"/>
            <a:ext cx="98933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232562-850B-404F-B945-0A18C3FEBFAC}"/>
              </a:ext>
            </a:extLst>
          </p:cNvPr>
          <p:cNvSpPr/>
          <p:nvPr/>
        </p:nvSpPr>
        <p:spPr>
          <a:xfrm>
            <a:off x="7886700" y="12294788"/>
            <a:ext cx="98933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4C2E3FE-E84D-43DA-BCC7-F0C68720EB22}"/>
              </a:ext>
            </a:extLst>
          </p:cNvPr>
          <p:cNvSpPr/>
          <p:nvPr/>
        </p:nvSpPr>
        <p:spPr>
          <a:xfrm>
            <a:off x="7886700" y="13744290"/>
            <a:ext cx="98933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271DFB2-EE81-4A15-86F4-DEBAE5C80FCD}"/>
              </a:ext>
            </a:extLst>
          </p:cNvPr>
          <p:cNvSpPr/>
          <p:nvPr/>
        </p:nvSpPr>
        <p:spPr>
          <a:xfrm>
            <a:off x="7886700" y="15270538"/>
            <a:ext cx="98933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2FFE20A-5DD2-4C7E-9186-251E0CC7A856}"/>
              </a:ext>
            </a:extLst>
          </p:cNvPr>
          <p:cNvSpPr/>
          <p:nvPr/>
        </p:nvSpPr>
        <p:spPr>
          <a:xfrm>
            <a:off x="7886700" y="16796786"/>
            <a:ext cx="98933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691F901-D07E-41D6-A74F-FB7A49AD80D7}"/>
              </a:ext>
            </a:extLst>
          </p:cNvPr>
          <p:cNvSpPr/>
          <p:nvPr/>
        </p:nvSpPr>
        <p:spPr>
          <a:xfrm>
            <a:off x="8039100" y="22724395"/>
            <a:ext cx="98933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CC72ABC-9055-480B-8981-753B6BF9B373}"/>
              </a:ext>
            </a:extLst>
          </p:cNvPr>
          <p:cNvSpPr/>
          <p:nvPr/>
        </p:nvSpPr>
        <p:spPr>
          <a:xfrm>
            <a:off x="8039100" y="24182690"/>
            <a:ext cx="98933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AD2B1A-0723-48D1-88F3-8D314F8CD5FF}"/>
              </a:ext>
            </a:extLst>
          </p:cNvPr>
          <p:cNvSpPr/>
          <p:nvPr/>
        </p:nvSpPr>
        <p:spPr>
          <a:xfrm>
            <a:off x="8026400" y="25583482"/>
            <a:ext cx="98933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7B2009F-3207-48B8-A1CC-7CF23A944301}"/>
              </a:ext>
            </a:extLst>
          </p:cNvPr>
          <p:cNvSpPr/>
          <p:nvPr/>
        </p:nvSpPr>
        <p:spPr>
          <a:xfrm>
            <a:off x="18317718" y="22678063"/>
            <a:ext cx="458038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5CB4DE-ACDF-44A5-9104-C10F6C1B6536}"/>
              </a:ext>
            </a:extLst>
          </p:cNvPr>
          <p:cNvSpPr/>
          <p:nvPr/>
        </p:nvSpPr>
        <p:spPr>
          <a:xfrm>
            <a:off x="16717518" y="21156044"/>
            <a:ext cx="61805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8B9304-C164-4E1B-89D2-05B0961B7765}"/>
              </a:ext>
            </a:extLst>
          </p:cNvPr>
          <p:cNvSpPr/>
          <p:nvPr/>
        </p:nvSpPr>
        <p:spPr>
          <a:xfrm>
            <a:off x="3153912" y="1380891"/>
            <a:ext cx="4580381" cy="133199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FFB5E6C-3E21-4F67-B611-EF260620C0B5}"/>
              </a:ext>
            </a:extLst>
          </p:cNvPr>
          <p:cNvSpPr/>
          <p:nvPr/>
        </p:nvSpPr>
        <p:spPr>
          <a:xfrm>
            <a:off x="3045069" y="3076499"/>
            <a:ext cx="4580381" cy="133199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E78C4C9-1C2D-47CB-9C97-A1EFEC2D21B0}"/>
              </a:ext>
            </a:extLst>
          </p:cNvPr>
          <p:cNvSpPr/>
          <p:nvPr/>
        </p:nvSpPr>
        <p:spPr>
          <a:xfrm>
            <a:off x="3088631" y="5123120"/>
            <a:ext cx="4580381" cy="133199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45B628B-DC28-4E1D-8692-FC96C5A0963A}"/>
              </a:ext>
            </a:extLst>
          </p:cNvPr>
          <p:cNvSpPr/>
          <p:nvPr/>
        </p:nvSpPr>
        <p:spPr>
          <a:xfrm>
            <a:off x="3001509" y="9157183"/>
            <a:ext cx="4580381" cy="133199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312448D-2F8C-4347-B4B3-1B081B951ACC}"/>
              </a:ext>
            </a:extLst>
          </p:cNvPr>
          <p:cNvSpPr/>
          <p:nvPr/>
        </p:nvSpPr>
        <p:spPr>
          <a:xfrm>
            <a:off x="3001507" y="10735795"/>
            <a:ext cx="9893300" cy="1229191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F43717-9861-4729-97A7-AC78FCD5C8F5}"/>
              </a:ext>
            </a:extLst>
          </p:cNvPr>
          <p:cNvSpPr/>
          <p:nvPr/>
        </p:nvSpPr>
        <p:spPr>
          <a:xfrm>
            <a:off x="3001509" y="12332429"/>
            <a:ext cx="4580381" cy="133199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C35E064-5532-454E-A6B9-30C857A1E46B}"/>
              </a:ext>
            </a:extLst>
          </p:cNvPr>
          <p:cNvSpPr/>
          <p:nvPr/>
        </p:nvSpPr>
        <p:spPr>
          <a:xfrm>
            <a:off x="3001507" y="13808233"/>
            <a:ext cx="4580381" cy="133199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3AE0D85-80CF-4922-81D8-01878E159D6A}"/>
              </a:ext>
            </a:extLst>
          </p:cNvPr>
          <p:cNvSpPr/>
          <p:nvPr/>
        </p:nvSpPr>
        <p:spPr>
          <a:xfrm>
            <a:off x="3001505" y="15386845"/>
            <a:ext cx="4580381" cy="133199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4B56DE9-5136-4089-9399-D04D7463F7B8}"/>
              </a:ext>
            </a:extLst>
          </p:cNvPr>
          <p:cNvSpPr/>
          <p:nvPr/>
        </p:nvSpPr>
        <p:spPr>
          <a:xfrm>
            <a:off x="3001507" y="16983479"/>
            <a:ext cx="4580381" cy="133199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3C354E1-0664-45D1-AE41-0A8B5CCD85D1}"/>
              </a:ext>
            </a:extLst>
          </p:cNvPr>
          <p:cNvSpPr/>
          <p:nvPr/>
        </p:nvSpPr>
        <p:spPr>
          <a:xfrm>
            <a:off x="3357118" y="21359244"/>
            <a:ext cx="51264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CD409F-D9CF-4845-B91F-85F78C2A18BD}"/>
              </a:ext>
            </a:extLst>
          </p:cNvPr>
          <p:cNvSpPr/>
          <p:nvPr/>
        </p:nvSpPr>
        <p:spPr>
          <a:xfrm>
            <a:off x="3357118" y="22843644"/>
            <a:ext cx="51264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19E39A-BF50-47D7-87DA-6817AB0F48E7}"/>
              </a:ext>
            </a:extLst>
          </p:cNvPr>
          <p:cNvSpPr/>
          <p:nvPr/>
        </p:nvSpPr>
        <p:spPr>
          <a:xfrm>
            <a:off x="3509518" y="1648844"/>
            <a:ext cx="9877298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B92EFD-F807-40EC-8667-C1ED3167823F}"/>
              </a:ext>
            </a:extLst>
          </p:cNvPr>
          <p:cNvSpPr/>
          <p:nvPr/>
        </p:nvSpPr>
        <p:spPr>
          <a:xfrm flipH="1">
            <a:off x="8483600" y="1626888"/>
            <a:ext cx="152399" cy="1353956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FEE662-CBD5-4E23-BDEE-193262AD9B5B}"/>
              </a:ext>
            </a:extLst>
          </p:cNvPr>
          <p:cNvSpPr/>
          <p:nvPr/>
        </p:nvSpPr>
        <p:spPr>
          <a:xfrm>
            <a:off x="3357118" y="5508478"/>
            <a:ext cx="51264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74FE89-EFF7-4AD6-8CE8-B25C3282F7D1}"/>
              </a:ext>
            </a:extLst>
          </p:cNvPr>
          <p:cNvSpPr/>
          <p:nvPr/>
        </p:nvSpPr>
        <p:spPr>
          <a:xfrm>
            <a:off x="3357118" y="7091034"/>
            <a:ext cx="51264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7EDA70-0662-4787-8F9C-9F3CE1805ADA}"/>
              </a:ext>
            </a:extLst>
          </p:cNvPr>
          <p:cNvSpPr/>
          <p:nvPr/>
        </p:nvSpPr>
        <p:spPr>
          <a:xfrm>
            <a:off x="8636000" y="3581883"/>
            <a:ext cx="12192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AD0A94-5C3C-4593-A851-308E216CCD9C}"/>
              </a:ext>
            </a:extLst>
          </p:cNvPr>
          <p:cNvSpPr/>
          <p:nvPr/>
        </p:nvSpPr>
        <p:spPr>
          <a:xfrm>
            <a:off x="3429000" y="19562515"/>
            <a:ext cx="19469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4B8C8B-3E9D-4811-BC0B-18D64A9F43E3}"/>
              </a:ext>
            </a:extLst>
          </p:cNvPr>
          <p:cNvSpPr/>
          <p:nvPr/>
        </p:nvSpPr>
        <p:spPr>
          <a:xfrm>
            <a:off x="10600308" y="17790964"/>
            <a:ext cx="100498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597C2E-FAB6-41B6-9A61-3FD1F2D75F67}"/>
              </a:ext>
            </a:extLst>
          </p:cNvPr>
          <p:cNvSpPr/>
          <p:nvPr/>
        </p:nvSpPr>
        <p:spPr>
          <a:xfrm>
            <a:off x="19939000" y="5122049"/>
            <a:ext cx="2959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87433C-1CA3-4891-8842-DDC8DE0CF949}"/>
              </a:ext>
            </a:extLst>
          </p:cNvPr>
          <p:cNvSpPr/>
          <p:nvPr/>
        </p:nvSpPr>
        <p:spPr>
          <a:xfrm>
            <a:off x="19735800" y="21074737"/>
            <a:ext cx="31623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1743EE3-F009-4E5A-A0D2-55111E12580E}"/>
              </a:ext>
            </a:extLst>
          </p:cNvPr>
          <p:cNvSpPr/>
          <p:nvPr/>
        </p:nvSpPr>
        <p:spPr>
          <a:xfrm>
            <a:off x="19735800" y="22587737"/>
            <a:ext cx="31623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E39D9B6-A5BC-4237-BF13-43D00FFFDC6F}"/>
              </a:ext>
            </a:extLst>
          </p:cNvPr>
          <p:cNvSpPr/>
          <p:nvPr/>
        </p:nvSpPr>
        <p:spPr>
          <a:xfrm>
            <a:off x="13718158" y="7171831"/>
            <a:ext cx="7109842" cy="100139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5">
            <a:extLst>
              <a:ext uri="{FF2B5EF4-FFF2-40B4-BE49-F238E27FC236}">
                <a16:creationId xmlns:a16="http://schemas.microsoft.com/office/drawing/2014/main" id="{709145FB-8FCE-4847-B625-CA9D0B893F65}"/>
              </a:ext>
            </a:extLst>
          </p:cNvPr>
          <p:cNvSpPr/>
          <p:nvPr/>
        </p:nvSpPr>
        <p:spPr>
          <a:xfrm>
            <a:off x="13718158" y="24254200"/>
            <a:ext cx="5619709" cy="1001397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E2A657-B70D-4F0B-A235-AF7911894AB6}"/>
              </a:ext>
            </a:extLst>
          </p:cNvPr>
          <p:cNvSpPr/>
          <p:nvPr/>
        </p:nvSpPr>
        <p:spPr>
          <a:xfrm>
            <a:off x="19888200" y="24175644"/>
            <a:ext cx="31623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F62F84-D92B-4F2E-B3E1-17A4A08B1A4C}"/>
              </a:ext>
            </a:extLst>
          </p:cNvPr>
          <p:cNvSpPr/>
          <p:nvPr/>
        </p:nvSpPr>
        <p:spPr>
          <a:xfrm>
            <a:off x="13610081" y="1648844"/>
            <a:ext cx="7040118" cy="1240435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CDFF14-7B4E-465F-B6F7-9A3663D5F1B5}"/>
              </a:ext>
            </a:extLst>
          </p:cNvPr>
          <p:cNvSpPr/>
          <p:nvPr/>
        </p:nvSpPr>
        <p:spPr>
          <a:xfrm>
            <a:off x="3302000" y="5122049"/>
            <a:ext cx="19596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EA4AB3-42E5-4626-801E-E44BC7540FF1}"/>
              </a:ext>
            </a:extLst>
          </p:cNvPr>
          <p:cNvSpPr/>
          <p:nvPr/>
        </p:nvSpPr>
        <p:spPr>
          <a:xfrm>
            <a:off x="6007100" y="16711612"/>
            <a:ext cx="21209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1AB545-8BDD-4DB4-8427-F60A641344AC}"/>
              </a:ext>
            </a:extLst>
          </p:cNvPr>
          <p:cNvSpPr/>
          <p:nvPr/>
        </p:nvSpPr>
        <p:spPr>
          <a:xfrm>
            <a:off x="17894300" y="16711612"/>
            <a:ext cx="21209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09F308-BDBF-4974-873B-67806B5E7049}"/>
              </a:ext>
            </a:extLst>
          </p:cNvPr>
          <p:cNvSpPr/>
          <p:nvPr/>
        </p:nvSpPr>
        <p:spPr>
          <a:xfrm>
            <a:off x="5816600" y="19742737"/>
            <a:ext cx="170815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043A6D-152F-4DA9-8CF9-72C199C0F332}"/>
              </a:ext>
            </a:extLst>
          </p:cNvPr>
          <p:cNvSpPr/>
          <p:nvPr/>
        </p:nvSpPr>
        <p:spPr>
          <a:xfrm>
            <a:off x="3270250" y="21227137"/>
            <a:ext cx="195961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8AE418-87E2-4ECC-8DD5-3D1D5F251074}"/>
              </a:ext>
            </a:extLst>
          </p:cNvPr>
          <p:cNvSpPr/>
          <p:nvPr/>
        </p:nvSpPr>
        <p:spPr>
          <a:xfrm>
            <a:off x="3270250" y="22711537"/>
            <a:ext cx="195961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93CB88-A068-41AA-A9E9-E3CC401562BF}"/>
              </a:ext>
            </a:extLst>
          </p:cNvPr>
          <p:cNvSpPr/>
          <p:nvPr/>
        </p:nvSpPr>
        <p:spPr>
          <a:xfrm>
            <a:off x="13004800" y="24018359"/>
            <a:ext cx="46609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3C4EB5-B7BF-4ADB-B0EC-E7C8F58AC3C7}"/>
              </a:ext>
            </a:extLst>
          </p:cNvPr>
          <p:cNvSpPr/>
          <p:nvPr/>
        </p:nvSpPr>
        <p:spPr>
          <a:xfrm>
            <a:off x="3270249" y="24043537"/>
            <a:ext cx="5230283" cy="1627396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FB6B1B-A4AF-4EE8-9B5C-AAD2DAFC9895}"/>
              </a:ext>
            </a:extLst>
          </p:cNvPr>
          <p:cNvSpPr/>
          <p:nvPr/>
        </p:nvSpPr>
        <p:spPr>
          <a:xfrm>
            <a:off x="3302000" y="5122049"/>
            <a:ext cx="19596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CDD119-AE35-4190-94EE-83865F2706DA}"/>
              </a:ext>
            </a:extLst>
          </p:cNvPr>
          <p:cNvSpPr/>
          <p:nvPr/>
        </p:nvSpPr>
        <p:spPr>
          <a:xfrm>
            <a:off x="4521200" y="24018359"/>
            <a:ext cx="46609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00B2A3-F572-4800-BCA4-2C85F2750B81}"/>
              </a:ext>
            </a:extLst>
          </p:cNvPr>
          <p:cNvSpPr/>
          <p:nvPr/>
        </p:nvSpPr>
        <p:spPr>
          <a:xfrm>
            <a:off x="14630400" y="24170759"/>
            <a:ext cx="46609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9B1B76-3120-45D7-821D-66D3F32C647F}"/>
              </a:ext>
            </a:extLst>
          </p:cNvPr>
          <p:cNvSpPr/>
          <p:nvPr/>
        </p:nvSpPr>
        <p:spPr>
          <a:xfrm>
            <a:off x="3270250" y="21227137"/>
            <a:ext cx="195961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986ED0-9CE0-4FCF-8A5C-2D32221EA6F6}"/>
              </a:ext>
            </a:extLst>
          </p:cNvPr>
          <p:cNvSpPr/>
          <p:nvPr/>
        </p:nvSpPr>
        <p:spPr>
          <a:xfrm>
            <a:off x="3270250" y="22622748"/>
            <a:ext cx="195961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053E06-90F5-4ECC-8A51-650E5124916D}"/>
              </a:ext>
            </a:extLst>
          </p:cNvPr>
          <p:cNvSpPr/>
          <p:nvPr/>
        </p:nvSpPr>
        <p:spPr>
          <a:xfrm>
            <a:off x="3270250" y="19720691"/>
            <a:ext cx="195961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F33CCE-FD1A-400E-911D-710845F47D22}"/>
              </a:ext>
            </a:extLst>
          </p:cNvPr>
          <p:cNvSpPr/>
          <p:nvPr/>
        </p:nvSpPr>
        <p:spPr>
          <a:xfrm>
            <a:off x="16764000" y="1726885"/>
            <a:ext cx="46609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79DFB6-8689-4808-B5B1-1EB4298104E8}"/>
              </a:ext>
            </a:extLst>
          </p:cNvPr>
          <p:cNvSpPr/>
          <p:nvPr/>
        </p:nvSpPr>
        <p:spPr>
          <a:xfrm>
            <a:off x="3302000" y="5122049"/>
            <a:ext cx="19596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FB2493-3A67-4A47-A33C-6DC8AF72D652}"/>
              </a:ext>
            </a:extLst>
          </p:cNvPr>
          <p:cNvSpPr/>
          <p:nvPr/>
        </p:nvSpPr>
        <p:spPr>
          <a:xfrm>
            <a:off x="6985000" y="24172049"/>
            <a:ext cx="7912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CB6E93-74C7-43FE-9128-C33CFB08CD8E}"/>
              </a:ext>
            </a:extLst>
          </p:cNvPr>
          <p:cNvSpPr/>
          <p:nvPr/>
        </p:nvSpPr>
        <p:spPr>
          <a:xfrm>
            <a:off x="3270250" y="19720691"/>
            <a:ext cx="92265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D78C80-8901-4CB3-A374-90B4090939C9}"/>
              </a:ext>
            </a:extLst>
          </p:cNvPr>
          <p:cNvSpPr/>
          <p:nvPr/>
        </p:nvSpPr>
        <p:spPr>
          <a:xfrm>
            <a:off x="3270250" y="21280370"/>
            <a:ext cx="116268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4DE0B8-43CA-4567-8FB5-65D068E5D900}"/>
              </a:ext>
            </a:extLst>
          </p:cNvPr>
          <p:cNvSpPr/>
          <p:nvPr/>
        </p:nvSpPr>
        <p:spPr>
          <a:xfrm>
            <a:off x="3422650" y="22840049"/>
            <a:ext cx="11563350" cy="1357178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B6686A-60DD-464C-85DB-AED276226450}"/>
              </a:ext>
            </a:extLst>
          </p:cNvPr>
          <p:cNvSpPr/>
          <p:nvPr/>
        </p:nvSpPr>
        <p:spPr>
          <a:xfrm>
            <a:off x="13182600" y="19695513"/>
            <a:ext cx="968375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7F165F-27E3-48F3-A5FA-C9D1911A04BC}"/>
              </a:ext>
            </a:extLst>
          </p:cNvPr>
          <p:cNvSpPr/>
          <p:nvPr/>
        </p:nvSpPr>
        <p:spPr>
          <a:xfrm>
            <a:off x="15290800" y="3352649"/>
            <a:ext cx="76073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49B527-96E8-4784-8E91-E08043EB8DF3}"/>
              </a:ext>
            </a:extLst>
          </p:cNvPr>
          <p:cNvSpPr/>
          <p:nvPr/>
        </p:nvSpPr>
        <p:spPr>
          <a:xfrm>
            <a:off x="15154275" y="24156087"/>
            <a:ext cx="7912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3D465D-BBAA-409A-AEA0-D2A0F49E8D03}"/>
              </a:ext>
            </a:extLst>
          </p:cNvPr>
          <p:cNvSpPr/>
          <p:nvPr/>
        </p:nvSpPr>
        <p:spPr>
          <a:xfrm>
            <a:off x="15154275" y="25592601"/>
            <a:ext cx="79121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809D47-12C3-4A1E-8933-315C73D16C2E}"/>
              </a:ext>
            </a:extLst>
          </p:cNvPr>
          <p:cNvSpPr/>
          <p:nvPr/>
        </p:nvSpPr>
        <p:spPr>
          <a:xfrm>
            <a:off x="15259050" y="10639381"/>
            <a:ext cx="76073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E33195A7-4B4A-4F1B-BE5D-C9D3E13970D2}"/>
              </a:ext>
            </a:extLst>
          </p:cNvPr>
          <p:cNvSpPr/>
          <p:nvPr/>
        </p:nvSpPr>
        <p:spPr>
          <a:xfrm>
            <a:off x="15154275" y="21113973"/>
            <a:ext cx="8050090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5">
            <a:extLst>
              <a:ext uri="{FF2B5EF4-FFF2-40B4-BE49-F238E27FC236}">
                <a16:creationId xmlns:a16="http://schemas.microsoft.com/office/drawing/2014/main" id="{18A3208B-BF59-44CB-ACE6-FF5D8FE0B79B}"/>
              </a:ext>
            </a:extLst>
          </p:cNvPr>
          <p:cNvSpPr/>
          <p:nvPr/>
        </p:nvSpPr>
        <p:spPr>
          <a:xfrm>
            <a:off x="15085280" y="22762805"/>
            <a:ext cx="8050090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63288F7-DCF6-4F6C-9893-D0DC081AC02E}"/>
              </a:ext>
            </a:extLst>
          </p:cNvPr>
          <p:cNvSpPr/>
          <p:nvPr/>
        </p:nvSpPr>
        <p:spPr>
          <a:xfrm>
            <a:off x="3302000" y="5122049"/>
            <a:ext cx="38100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BEE5F5-5DEF-4CE6-9FF8-1474ADC4D001}"/>
              </a:ext>
            </a:extLst>
          </p:cNvPr>
          <p:cNvSpPr/>
          <p:nvPr/>
        </p:nvSpPr>
        <p:spPr>
          <a:xfrm>
            <a:off x="3302000" y="19650849"/>
            <a:ext cx="194310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93D08E-7872-4D46-A400-C56285FD4DFB}"/>
              </a:ext>
            </a:extLst>
          </p:cNvPr>
          <p:cNvSpPr/>
          <p:nvPr/>
        </p:nvSpPr>
        <p:spPr>
          <a:xfrm>
            <a:off x="3302000" y="3352649"/>
            <a:ext cx="195961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F7FE59-5E82-4FA2-AF65-D68EE227CC05}"/>
              </a:ext>
            </a:extLst>
          </p:cNvPr>
          <p:cNvSpPr/>
          <p:nvPr/>
        </p:nvSpPr>
        <p:spPr>
          <a:xfrm>
            <a:off x="2794000" y="10688826"/>
            <a:ext cx="76073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B0AE70-B5EF-4240-A95D-C57C2E6F65A5}"/>
              </a:ext>
            </a:extLst>
          </p:cNvPr>
          <p:cNvSpPr/>
          <p:nvPr/>
        </p:nvSpPr>
        <p:spPr>
          <a:xfrm>
            <a:off x="10668000" y="6841266"/>
            <a:ext cx="121475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023AF5-75C9-46D1-81FB-992AD0EAE9EC}"/>
              </a:ext>
            </a:extLst>
          </p:cNvPr>
          <p:cNvSpPr/>
          <p:nvPr/>
        </p:nvSpPr>
        <p:spPr>
          <a:xfrm>
            <a:off x="14376400" y="9272460"/>
            <a:ext cx="85217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3F6F74-A9EB-4C60-ADCB-B92200B25DB8}"/>
              </a:ext>
            </a:extLst>
          </p:cNvPr>
          <p:cNvSpPr/>
          <p:nvPr/>
        </p:nvSpPr>
        <p:spPr>
          <a:xfrm>
            <a:off x="3251200" y="24213482"/>
            <a:ext cx="194310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F03594-D7F7-4984-8666-AF5F443581F7}"/>
              </a:ext>
            </a:extLst>
          </p:cNvPr>
          <p:cNvSpPr/>
          <p:nvPr/>
        </p:nvSpPr>
        <p:spPr>
          <a:xfrm>
            <a:off x="3251200" y="25734865"/>
            <a:ext cx="15290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F55AB88-C9E2-4FD3-9D02-CB23793F7C32}"/>
              </a:ext>
            </a:extLst>
          </p:cNvPr>
          <p:cNvSpPr/>
          <p:nvPr/>
        </p:nvSpPr>
        <p:spPr>
          <a:xfrm>
            <a:off x="19050000" y="25760043"/>
            <a:ext cx="37655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6" name="矩形 5">
            <a:extLst>
              <a:ext uri="{FF2B5EF4-FFF2-40B4-BE49-F238E27FC236}">
                <a16:creationId xmlns:a16="http://schemas.microsoft.com/office/drawing/2014/main" id="{41038183-AB68-4071-800F-A7BBE1A8D039}"/>
              </a:ext>
            </a:extLst>
          </p:cNvPr>
          <p:cNvSpPr/>
          <p:nvPr/>
        </p:nvSpPr>
        <p:spPr>
          <a:xfrm>
            <a:off x="1868558" y="22710045"/>
            <a:ext cx="21368842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F8350A2C-0137-47C0-80E9-2407135E0269}"/>
              </a:ext>
            </a:extLst>
          </p:cNvPr>
          <p:cNvSpPr/>
          <p:nvPr/>
        </p:nvSpPr>
        <p:spPr>
          <a:xfrm>
            <a:off x="2333079" y="21293286"/>
            <a:ext cx="21368842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7">
            <a:extLst>
              <a:ext uri="{FF2B5EF4-FFF2-40B4-BE49-F238E27FC236}">
                <a16:creationId xmlns:a16="http://schemas.microsoft.com/office/drawing/2014/main" id="{2176CCAC-F29B-40F5-B5E6-D39C3D322A0E}"/>
              </a:ext>
            </a:extLst>
          </p:cNvPr>
          <p:cNvSpPr/>
          <p:nvPr/>
        </p:nvSpPr>
        <p:spPr>
          <a:xfrm>
            <a:off x="7112000" y="5114891"/>
            <a:ext cx="15786100" cy="1073069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7">
            <a:extLst>
              <a:ext uri="{FF2B5EF4-FFF2-40B4-BE49-F238E27FC236}">
                <a16:creationId xmlns:a16="http://schemas.microsoft.com/office/drawing/2014/main" id="{604F576A-E3A9-46F0-8A17-728D14E7D78D}"/>
              </a:ext>
            </a:extLst>
          </p:cNvPr>
          <p:cNvSpPr/>
          <p:nvPr/>
        </p:nvSpPr>
        <p:spPr>
          <a:xfrm>
            <a:off x="19050000" y="1707869"/>
            <a:ext cx="3956050" cy="1207379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1CC8B15-AD8B-4389-B7EA-7D80E0F45617}"/>
              </a:ext>
            </a:extLst>
          </p:cNvPr>
          <p:cNvSpPr/>
          <p:nvPr/>
        </p:nvSpPr>
        <p:spPr>
          <a:xfrm>
            <a:off x="3302000" y="19650849"/>
            <a:ext cx="35814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9974EB-752C-42F9-AE67-AF3AD2C481A3}"/>
              </a:ext>
            </a:extLst>
          </p:cNvPr>
          <p:cNvSpPr/>
          <p:nvPr/>
        </p:nvSpPr>
        <p:spPr>
          <a:xfrm>
            <a:off x="3251200" y="24213482"/>
            <a:ext cx="36322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849E3A-BA40-4D06-B8A8-CF2692DB3D62}"/>
              </a:ext>
            </a:extLst>
          </p:cNvPr>
          <p:cNvSpPr/>
          <p:nvPr/>
        </p:nvSpPr>
        <p:spPr>
          <a:xfrm>
            <a:off x="3302000" y="25760043"/>
            <a:ext cx="37655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6F63B4-334E-45ED-A85F-27EFA7DC8A78}"/>
              </a:ext>
            </a:extLst>
          </p:cNvPr>
          <p:cNvSpPr/>
          <p:nvPr/>
        </p:nvSpPr>
        <p:spPr>
          <a:xfrm>
            <a:off x="3251200" y="9335461"/>
            <a:ext cx="38163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AAFEF6-0FDB-44FA-B993-79E4A91BFFF8}"/>
              </a:ext>
            </a:extLst>
          </p:cNvPr>
          <p:cNvSpPr/>
          <p:nvPr/>
        </p:nvSpPr>
        <p:spPr>
          <a:xfrm>
            <a:off x="3184525" y="7066734"/>
            <a:ext cx="38163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A0203F-DAAD-42E3-8EE8-14DC8C4604E7}"/>
              </a:ext>
            </a:extLst>
          </p:cNvPr>
          <p:cNvSpPr/>
          <p:nvPr/>
        </p:nvSpPr>
        <p:spPr>
          <a:xfrm>
            <a:off x="3184525" y="3335731"/>
            <a:ext cx="38163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56602B-64F0-4BDE-B9FF-556A2D69A53A}"/>
              </a:ext>
            </a:extLst>
          </p:cNvPr>
          <p:cNvSpPr/>
          <p:nvPr/>
        </p:nvSpPr>
        <p:spPr>
          <a:xfrm>
            <a:off x="3184525" y="16877628"/>
            <a:ext cx="3581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BDC1D5-27EC-415D-956B-B477E19125E1}"/>
              </a:ext>
            </a:extLst>
          </p:cNvPr>
          <p:cNvSpPr/>
          <p:nvPr/>
        </p:nvSpPr>
        <p:spPr>
          <a:xfrm>
            <a:off x="7340600" y="19650849"/>
            <a:ext cx="15544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414C73-EBB7-4BCE-9EF3-00CA1C57FA58}"/>
              </a:ext>
            </a:extLst>
          </p:cNvPr>
          <p:cNvSpPr/>
          <p:nvPr/>
        </p:nvSpPr>
        <p:spPr>
          <a:xfrm>
            <a:off x="7340600" y="1470230"/>
            <a:ext cx="15544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1705D0-8283-4458-BD37-DF89C95495C6}"/>
              </a:ext>
            </a:extLst>
          </p:cNvPr>
          <p:cNvSpPr/>
          <p:nvPr/>
        </p:nvSpPr>
        <p:spPr>
          <a:xfrm>
            <a:off x="7340600" y="3329531"/>
            <a:ext cx="15544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312576-04E6-496B-BCB8-E46C0C7AC913}"/>
              </a:ext>
            </a:extLst>
          </p:cNvPr>
          <p:cNvSpPr/>
          <p:nvPr/>
        </p:nvSpPr>
        <p:spPr>
          <a:xfrm>
            <a:off x="7340600" y="5163654"/>
            <a:ext cx="15544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8DBBA37-8B98-4EEB-B029-829672121BE9}"/>
              </a:ext>
            </a:extLst>
          </p:cNvPr>
          <p:cNvSpPr/>
          <p:nvPr/>
        </p:nvSpPr>
        <p:spPr>
          <a:xfrm>
            <a:off x="7340600" y="6960031"/>
            <a:ext cx="15544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C849CD4-5530-4259-A64F-E4ACF5CB9171}"/>
              </a:ext>
            </a:extLst>
          </p:cNvPr>
          <p:cNvSpPr/>
          <p:nvPr/>
        </p:nvSpPr>
        <p:spPr>
          <a:xfrm>
            <a:off x="7340600" y="9323115"/>
            <a:ext cx="6883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CE08F2C-19BA-4AB7-AFC3-BACA3BB2C739}"/>
              </a:ext>
            </a:extLst>
          </p:cNvPr>
          <p:cNvSpPr/>
          <p:nvPr/>
        </p:nvSpPr>
        <p:spPr>
          <a:xfrm>
            <a:off x="19380200" y="9323115"/>
            <a:ext cx="3505200" cy="557288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96FA80-259C-4CBA-A5A2-80070CC60707}"/>
              </a:ext>
            </a:extLst>
          </p:cNvPr>
          <p:cNvSpPr/>
          <p:nvPr/>
        </p:nvSpPr>
        <p:spPr>
          <a:xfrm>
            <a:off x="14497050" y="9323115"/>
            <a:ext cx="4552950" cy="557288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B4FCEA-5D98-4EB8-B1F6-77B37592A999}"/>
              </a:ext>
            </a:extLst>
          </p:cNvPr>
          <p:cNvSpPr/>
          <p:nvPr/>
        </p:nvSpPr>
        <p:spPr>
          <a:xfrm>
            <a:off x="7359650" y="10843063"/>
            <a:ext cx="155257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698EA5-F9BC-42B9-890D-B2242068242E}"/>
              </a:ext>
            </a:extLst>
          </p:cNvPr>
          <p:cNvSpPr/>
          <p:nvPr/>
        </p:nvSpPr>
        <p:spPr>
          <a:xfrm>
            <a:off x="7340600" y="12293215"/>
            <a:ext cx="1554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BE4BA19-088B-411A-A4C0-816AE0B3C803}"/>
              </a:ext>
            </a:extLst>
          </p:cNvPr>
          <p:cNvSpPr/>
          <p:nvPr/>
        </p:nvSpPr>
        <p:spPr>
          <a:xfrm>
            <a:off x="7340600" y="16877628"/>
            <a:ext cx="1554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ECF2F7-7DA9-4AA9-8B9F-492A498FF940}"/>
              </a:ext>
            </a:extLst>
          </p:cNvPr>
          <p:cNvSpPr/>
          <p:nvPr/>
        </p:nvSpPr>
        <p:spPr>
          <a:xfrm>
            <a:off x="7359650" y="13763576"/>
            <a:ext cx="1554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F37D315-81A1-43F7-8EBE-36EB3B78263B}"/>
              </a:ext>
            </a:extLst>
          </p:cNvPr>
          <p:cNvSpPr/>
          <p:nvPr/>
        </p:nvSpPr>
        <p:spPr>
          <a:xfrm>
            <a:off x="7400925" y="15261713"/>
            <a:ext cx="1554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BD44098-FFB4-4503-AEC6-F398054CACBC}"/>
              </a:ext>
            </a:extLst>
          </p:cNvPr>
          <p:cNvSpPr/>
          <p:nvPr/>
        </p:nvSpPr>
        <p:spPr>
          <a:xfrm>
            <a:off x="7400925" y="24226071"/>
            <a:ext cx="1554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956F8C9-48B9-4753-802B-B3D5164AD6D4}"/>
              </a:ext>
            </a:extLst>
          </p:cNvPr>
          <p:cNvSpPr/>
          <p:nvPr/>
        </p:nvSpPr>
        <p:spPr>
          <a:xfrm>
            <a:off x="7359650" y="25685142"/>
            <a:ext cx="1554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6" name="矩形 7">
            <a:extLst>
              <a:ext uri="{FF2B5EF4-FFF2-40B4-BE49-F238E27FC236}">
                <a16:creationId xmlns:a16="http://schemas.microsoft.com/office/drawing/2014/main" id="{2698EC77-20B9-487D-B268-CD3EDF206476}"/>
              </a:ext>
            </a:extLst>
          </p:cNvPr>
          <p:cNvSpPr/>
          <p:nvPr/>
        </p:nvSpPr>
        <p:spPr>
          <a:xfrm>
            <a:off x="3206750" y="1682984"/>
            <a:ext cx="3956050" cy="1207379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7">
            <a:extLst>
              <a:ext uri="{FF2B5EF4-FFF2-40B4-BE49-F238E27FC236}">
                <a16:creationId xmlns:a16="http://schemas.microsoft.com/office/drawing/2014/main" id="{DA34E435-08C4-4F41-8B8B-B78058F15C97}"/>
              </a:ext>
            </a:extLst>
          </p:cNvPr>
          <p:cNvSpPr/>
          <p:nvPr/>
        </p:nvSpPr>
        <p:spPr>
          <a:xfrm>
            <a:off x="3181350" y="5107862"/>
            <a:ext cx="3956050" cy="1207379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5">
            <a:extLst>
              <a:ext uri="{FF2B5EF4-FFF2-40B4-BE49-F238E27FC236}">
                <a16:creationId xmlns:a16="http://schemas.microsoft.com/office/drawing/2014/main" id="{85F51872-DFC0-466A-A0E0-178C494A3D98}"/>
              </a:ext>
            </a:extLst>
          </p:cNvPr>
          <p:cNvSpPr/>
          <p:nvPr/>
        </p:nvSpPr>
        <p:spPr>
          <a:xfrm>
            <a:off x="3181350" y="21396537"/>
            <a:ext cx="3765550" cy="1052712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5">
            <a:extLst>
              <a:ext uri="{FF2B5EF4-FFF2-40B4-BE49-F238E27FC236}">
                <a16:creationId xmlns:a16="http://schemas.microsoft.com/office/drawing/2014/main" id="{73D12E75-9288-4BDA-89CB-A8DC715E961C}"/>
              </a:ext>
            </a:extLst>
          </p:cNvPr>
          <p:cNvSpPr/>
          <p:nvPr/>
        </p:nvSpPr>
        <p:spPr>
          <a:xfrm>
            <a:off x="3181350" y="22805009"/>
            <a:ext cx="3765550" cy="1052712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5">
            <a:extLst>
              <a:ext uri="{FF2B5EF4-FFF2-40B4-BE49-F238E27FC236}">
                <a16:creationId xmlns:a16="http://schemas.microsoft.com/office/drawing/2014/main" id="{7DD2949A-9133-445E-AA76-EBE9BC7148DD}"/>
              </a:ext>
            </a:extLst>
          </p:cNvPr>
          <p:cNvSpPr/>
          <p:nvPr/>
        </p:nvSpPr>
        <p:spPr>
          <a:xfrm>
            <a:off x="7250558" y="21543853"/>
            <a:ext cx="16067783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5">
            <a:extLst>
              <a:ext uri="{FF2B5EF4-FFF2-40B4-BE49-F238E27FC236}">
                <a16:creationId xmlns:a16="http://schemas.microsoft.com/office/drawing/2014/main" id="{2B9A38AB-A364-4DEF-8C2F-A2D1B03BE0E5}"/>
              </a:ext>
            </a:extLst>
          </p:cNvPr>
          <p:cNvSpPr/>
          <p:nvPr/>
        </p:nvSpPr>
        <p:spPr>
          <a:xfrm>
            <a:off x="7103546" y="22882845"/>
            <a:ext cx="16067783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5">
            <a:extLst>
              <a:ext uri="{FF2B5EF4-FFF2-40B4-BE49-F238E27FC236}">
                <a16:creationId xmlns:a16="http://schemas.microsoft.com/office/drawing/2014/main" id="{43C558C2-6614-4C99-A54E-565FF6F84121}"/>
              </a:ext>
            </a:extLst>
          </p:cNvPr>
          <p:cNvSpPr/>
          <p:nvPr/>
        </p:nvSpPr>
        <p:spPr>
          <a:xfrm>
            <a:off x="14497050" y="9831631"/>
            <a:ext cx="8407400" cy="741402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5F8178-154E-4409-92EF-547189BF2CC7}"/>
              </a:ext>
            </a:extLst>
          </p:cNvPr>
          <p:cNvSpPr/>
          <p:nvPr/>
        </p:nvSpPr>
        <p:spPr>
          <a:xfrm>
            <a:off x="2996119" y="19573820"/>
            <a:ext cx="570896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916C2C-8E4E-4898-B684-CE6C2E595E08}"/>
              </a:ext>
            </a:extLst>
          </p:cNvPr>
          <p:cNvSpPr/>
          <p:nvPr/>
        </p:nvSpPr>
        <p:spPr>
          <a:xfrm>
            <a:off x="2996119" y="21107548"/>
            <a:ext cx="5708970" cy="1357178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F281C9-B03F-4014-8CF4-5EDD4B848E09}"/>
              </a:ext>
            </a:extLst>
          </p:cNvPr>
          <p:cNvSpPr/>
          <p:nvPr/>
        </p:nvSpPr>
        <p:spPr>
          <a:xfrm>
            <a:off x="2996120" y="22641276"/>
            <a:ext cx="5708969" cy="1357178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D52E21-64CC-42CB-80AF-7EA0B6ECEE38}"/>
              </a:ext>
            </a:extLst>
          </p:cNvPr>
          <p:cNvSpPr/>
          <p:nvPr/>
        </p:nvSpPr>
        <p:spPr>
          <a:xfrm>
            <a:off x="2996118" y="24175004"/>
            <a:ext cx="5708972" cy="1357178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1F0BF7-4691-45D8-88F3-9A5852068C0E}"/>
              </a:ext>
            </a:extLst>
          </p:cNvPr>
          <p:cNvSpPr/>
          <p:nvPr/>
        </p:nvSpPr>
        <p:spPr>
          <a:xfrm>
            <a:off x="2996120" y="25708732"/>
            <a:ext cx="5708970" cy="1288611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8A252A-3CD5-4CA5-AE0F-E076FAE16F76}"/>
              </a:ext>
            </a:extLst>
          </p:cNvPr>
          <p:cNvSpPr/>
          <p:nvPr/>
        </p:nvSpPr>
        <p:spPr>
          <a:xfrm>
            <a:off x="15599921" y="19428631"/>
            <a:ext cx="735086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67E8F6-D58C-43C1-8F9B-201584708E08}"/>
              </a:ext>
            </a:extLst>
          </p:cNvPr>
          <p:cNvSpPr/>
          <p:nvPr/>
        </p:nvSpPr>
        <p:spPr>
          <a:xfrm>
            <a:off x="15599922" y="1468129"/>
            <a:ext cx="735086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BCDF73-CD1D-46D7-B74A-37A13F2C4DFB}"/>
              </a:ext>
            </a:extLst>
          </p:cNvPr>
          <p:cNvSpPr/>
          <p:nvPr/>
        </p:nvSpPr>
        <p:spPr>
          <a:xfrm>
            <a:off x="15599921" y="2961436"/>
            <a:ext cx="2706664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6BC62C-51F6-4578-9C13-B8F9C531D571}"/>
              </a:ext>
            </a:extLst>
          </p:cNvPr>
          <p:cNvSpPr/>
          <p:nvPr/>
        </p:nvSpPr>
        <p:spPr>
          <a:xfrm>
            <a:off x="15599922" y="5120743"/>
            <a:ext cx="268807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FAED03-A810-4B74-AA22-1FB08512C69E}"/>
              </a:ext>
            </a:extLst>
          </p:cNvPr>
          <p:cNvSpPr/>
          <p:nvPr/>
        </p:nvSpPr>
        <p:spPr>
          <a:xfrm>
            <a:off x="15599922" y="7139825"/>
            <a:ext cx="268807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507E9-A1EF-4B18-B4A5-5395401F70D5}"/>
              </a:ext>
            </a:extLst>
          </p:cNvPr>
          <p:cNvSpPr/>
          <p:nvPr/>
        </p:nvSpPr>
        <p:spPr>
          <a:xfrm>
            <a:off x="15599920" y="9152717"/>
            <a:ext cx="26880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40C196-A12A-4A5D-9E5A-65A6EFAFBEE6}"/>
              </a:ext>
            </a:extLst>
          </p:cNvPr>
          <p:cNvSpPr/>
          <p:nvPr/>
        </p:nvSpPr>
        <p:spPr>
          <a:xfrm>
            <a:off x="15599919" y="10740670"/>
            <a:ext cx="2706666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BEFDA3-02A0-473A-AB86-BEDDBDAF13B2}"/>
              </a:ext>
            </a:extLst>
          </p:cNvPr>
          <p:cNvSpPr/>
          <p:nvPr/>
        </p:nvSpPr>
        <p:spPr>
          <a:xfrm>
            <a:off x="15599918" y="12328623"/>
            <a:ext cx="268807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254F38-E92D-4496-A8CE-619AD71D7A51}"/>
              </a:ext>
            </a:extLst>
          </p:cNvPr>
          <p:cNvSpPr/>
          <p:nvPr/>
        </p:nvSpPr>
        <p:spPr>
          <a:xfrm>
            <a:off x="15599917" y="13795378"/>
            <a:ext cx="2688079" cy="71033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1411B2-356B-4FF6-903D-32593B1F142C}"/>
              </a:ext>
            </a:extLst>
          </p:cNvPr>
          <p:cNvSpPr/>
          <p:nvPr/>
        </p:nvSpPr>
        <p:spPr>
          <a:xfrm>
            <a:off x="15599922" y="15371091"/>
            <a:ext cx="268807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DBF3542-5FCE-4E81-B22D-D9572FC2329B}"/>
              </a:ext>
            </a:extLst>
          </p:cNvPr>
          <p:cNvSpPr/>
          <p:nvPr/>
        </p:nvSpPr>
        <p:spPr>
          <a:xfrm>
            <a:off x="15599922" y="21120137"/>
            <a:ext cx="268807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310DC3-F91B-40E1-9B69-463EF9145DD7}"/>
              </a:ext>
            </a:extLst>
          </p:cNvPr>
          <p:cNvSpPr/>
          <p:nvPr/>
        </p:nvSpPr>
        <p:spPr>
          <a:xfrm>
            <a:off x="15599916" y="22597733"/>
            <a:ext cx="268807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663C7E-C2BF-4A1B-8610-AD53926864BC}"/>
              </a:ext>
            </a:extLst>
          </p:cNvPr>
          <p:cNvSpPr/>
          <p:nvPr/>
        </p:nvSpPr>
        <p:spPr>
          <a:xfrm>
            <a:off x="15599922" y="24134753"/>
            <a:ext cx="268807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DBF44F-BBF6-4C74-95C7-9310DB5D02E4}"/>
              </a:ext>
            </a:extLst>
          </p:cNvPr>
          <p:cNvSpPr/>
          <p:nvPr/>
        </p:nvSpPr>
        <p:spPr>
          <a:xfrm>
            <a:off x="15599915" y="25708732"/>
            <a:ext cx="268807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BDF2CC9-0092-48AE-AC67-0A5C59FEE737}"/>
              </a:ext>
            </a:extLst>
          </p:cNvPr>
          <p:cNvSpPr/>
          <p:nvPr/>
        </p:nvSpPr>
        <p:spPr>
          <a:xfrm>
            <a:off x="18560373" y="7100199"/>
            <a:ext cx="423954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24459E-7D19-4B2C-9083-7E815AE163FD}"/>
              </a:ext>
            </a:extLst>
          </p:cNvPr>
          <p:cNvSpPr/>
          <p:nvPr/>
        </p:nvSpPr>
        <p:spPr>
          <a:xfrm>
            <a:off x="18560372" y="12297721"/>
            <a:ext cx="423954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D1A0922-F50E-4C14-8FF1-43F88847BBBC}"/>
              </a:ext>
            </a:extLst>
          </p:cNvPr>
          <p:cNvSpPr/>
          <p:nvPr/>
        </p:nvSpPr>
        <p:spPr>
          <a:xfrm>
            <a:off x="18560373" y="13839708"/>
            <a:ext cx="4239541" cy="666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26E8C60-FD0B-4BE3-A13D-9B27370104E0}"/>
              </a:ext>
            </a:extLst>
          </p:cNvPr>
          <p:cNvSpPr/>
          <p:nvPr/>
        </p:nvSpPr>
        <p:spPr>
          <a:xfrm>
            <a:off x="18560370" y="15369869"/>
            <a:ext cx="423954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105F1F-C22A-49C6-AAE2-A5B23AB96117}"/>
              </a:ext>
            </a:extLst>
          </p:cNvPr>
          <p:cNvSpPr/>
          <p:nvPr/>
        </p:nvSpPr>
        <p:spPr>
          <a:xfrm>
            <a:off x="18560366" y="24094757"/>
            <a:ext cx="423954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37E5B27-0B92-4C23-A635-75A756BDC6BF}"/>
              </a:ext>
            </a:extLst>
          </p:cNvPr>
          <p:cNvSpPr/>
          <p:nvPr/>
        </p:nvSpPr>
        <p:spPr>
          <a:xfrm>
            <a:off x="18560365" y="25657026"/>
            <a:ext cx="423954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B06E17D-55B6-45CC-B595-F62F1EF7E4BF}"/>
              </a:ext>
            </a:extLst>
          </p:cNvPr>
          <p:cNvSpPr/>
          <p:nvPr/>
        </p:nvSpPr>
        <p:spPr>
          <a:xfrm>
            <a:off x="8998082" y="19573820"/>
            <a:ext cx="593062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679B35-5F4E-48DF-B4A4-E99128A88D47}"/>
              </a:ext>
            </a:extLst>
          </p:cNvPr>
          <p:cNvSpPr/>
          <p:nvPr/>
        </p:nvSpPr>
        <p:spPr>
          <a:xfrm>
            <a:off x="15618505" y="14482949"/>
            <a:ext cx="2688080" cy="683122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121343F-AB45-49CE-8EC3-C62C5D5BF717}"/>
              </a:ext>
            </a:extLst>
          </p:cNvPr>
          <p:cNvSpPr/>
          <p:nvPr/>
        </p:nvSpPr>
        <p:spPr>
          <a:xfrm>
            <a:off x="18560373" y="3000155"/>
            <a:ext cx="426950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88BCFAE-EDE7-4557-BBDB-7B2A346C3E1F}"/>
              </a:ext>
            </a:extLst>
          </p:cNvPr>
          <p:cNvSpPr/>
          <p:nvPr/>
        </p:nvSpPr>
        <p:spPr>
          <a:xfrm>
            <a:off x="18560373" y="5050177"/>
            <a:ext cx="426950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65B9274-4E0D-4513-B592-9A28CDC3536B}"/>
              </a:ext>
            </a:extLst>
          </p:cNvPr>
          <p:cNvSpPr/>
          <p:nvPr/>
        </p:nvSpPr>
        <p:spPr>
          <a:xfrm>
            <a:off x="18530398" y="9114946"/>
            <a:ext cx="426950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64E39AA-25D8-4D2B-ADEC-2F9444D14183}"/>
              </a:ext>
            </a:extLst>
          </p:cNvPr>
          <p:cNvSpPr/>
          <p:nvPr/>
        </p:nvSpPr>
        <p:spPr>
          <a:xfrm>
            <a:off x="18560373" y="10715341"/>
            <a:ext cx="426950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7D626C0-701B-4912-BB5B-2061DB8630AE}"/>
              </a:ext>
            </a:extLst>
          </p:cNvPr>
          <p:cNvSpPr/>
          <p:nvPr/>
        </p:nvSpPr>
        <p:spPr>
          <a:xfrm>
            <a:off x="18560373" y="14524960"/>
            <a:ext cx="4269508" cy="582931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CCF47FB-3CBB-405C-A850-1829D621FA56}"/>
              </a:ext>
            </a:extLst>
          </p:cNvPr>
          <p:cNvSpPr/>
          <p:nvPr/>
        </p:nvSpPr>
        <p:spPr>
          <a:xfrm>
            <a:off x="8646910" y="21098419"/>
            <a:ext cx="627000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B78D489-11D0-4AC9-970C-FC3DF18DE900}"/>
              </a:ext>
            </a:extLst>
          </p:cNvPr>
          <p:cNvSpPr/>
          <p:nvPr/>
        </p:nvSpPr>
        <p:spPr>
          <a:xfrm>
            <a:off x="8866647" y="22641276"/>
            <a:ext cx="627000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05DE9B2-6E66-4715-9896-E8B70EE3468C}"/>
              </a:ext>
            </a:extLst>
          </p:cNvPr>
          <p:cNvSpPr/>
          <p:nvPr/>
        </p:nvSpPr>
        <p:spPr>
          <a:xfrm>
            <a:off x="8828392" y="24152609"/>
            <a:ext cx="627000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EE64AFA-B17F-48B1-B150-5CDE96A0D1FA}"/>
              </a:ext>
            </a:extLst>
          </p:cNvPr>
          <p:cNvSpPr/>
          <p:nvPr/>
        </p:nvSpPr>
        <p:spPr>
          <a:xfrm>
            <a:off x="8866647" y="25611554"/>
            <a:ext cx="627000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04F384A-FC9B-4D65-9D91-FE440CB5282C}"/>
              </a:ext>
            </a:extLst>
          </p:cNvPr>
          <p:cNvSpPr/>
          <p:nvPr/>
        </p:nvSpPr>
        <p:spPr>
          <a:xfrm>
            <a:off x="18461729" y="21065574"/>
            <a:ext cx="4489062" cy="1442627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A27AB0A-3FF1-4DE0-B9D9-C3F76F150AF0}"/>
              </a:ext>
            </a:extLst>
          </p:cNvPr>
          <p:cNvSpPr/>
          <p:nvPr/>
        </p:nvSpPr>
        <p:spPr>
          <a:xfrm>
            <a:off x="18530398" y="16914755"/>
            <a:ext cx="4489062" cy="1442627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7D77FC1-5E56-41C6-BFE7-A45E85E5795D}"/>
              </a:ext>
            </a:extLst>
          </p:cNvPr>
          <p:cNvSpPr/>
          <p:nvPr/>
        </p:nvSpPr>
        <p:spPr>
          <a:xfrm>
            <a:off x="18478987" y="22521647"/>
            <a:ext cx="4489062" cy="1442627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0EF230-7B41-4DC0-B7ED-EEB432A4E6BB}"/>
              </a:ext>
            </a:extLst>
          </p:cNvPr>
          <p:cNvSpPr/>
          <p:nvPr/>
        </p:nvSpPr>
        <p:spPr>
          <a:xfrm>
            <a:off x="2946399" y="19532697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70D21B-1D15-4815-A817-67FA3E063311}"/>
              </a:ext>
            </a:extLst>
          </p:cNvPr>
          <p:cNvSpPr/>
          <p:nvPr/>
        </p:nvSpPr>
        <p:spPr>
          <a:xfrm>
            <a:off x="2946400" y="1352078"/>
            <a:ext cx="199136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3B0580-71A4-4593-BDB8-74133EF08A22}"/>
              </a:ext>
            </a:extLst>
          </p:cNvPr>
          <p:cNvSpPr/>
          <p:nvPr/>
        </p:nvSpPr>
        <p:spPr>
          <a:xfrm>
            <a:off x="2946400" y="3211379"/>
            <a:ext cx="19913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7792B1-F833-4079-9797-12A33C37CDBF}"/>
              </a:ext>
            </a:extLst>
          </p:cNvPr>
          <p:cNvSpPr/>
          <p:nvPr/>
        </p:nvSpPr>
        <p:spPr>
          <a:xfrm>
            <a:off x="2946400" y="5045502"/>
            <a:ext cx="19913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B6D864-D055-43A0-A979-27C7880B6805}"/>
              </a:ext>
            </a:extLst>
          </p:cNvPr>
          <p:cNvSpPr/>
          <p:nvPr/>
        </p:nvSpPr>
        <p:spPr>
          <a:xfrm>
            <a:off x="2946400" y="6841879"/>
            <a:ext cx="19913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396A91-5146-4A1F-BED5-D829D3CA6856}"/>
              </a:ext>
            </a:extLst>
          </p:cNvPr>
          <p:cNvSpPr/>
          <p:nvPr/>
        </p:nvSpPr>
        <p:spPr>
          <a:xfrm>
            <a:off x="2946400" y="9204963"/>
            <a:ext cx="6883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0F5F89-5934-4F8C-97A6-407E2A1E5E36}"/>
              </a:ext>
            </a:extLst>
          </p:cNvPr>
          <p:cNvSpPr/>
          <p:nvPr/>
        </p:nvSpPr>
        <p:spPr>
          <a:xfrm>
            <a:off x="12436473" y="9204962"/>
            <a:ext cx="5876925" cy="563831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218442-BD9A-4B6A-AA55-405ED386FBE8}"/>
              </a:ext>
            </a:extLst>
          </p:cNvPr>
          <p:cNvSpPr/>
          <p:nvPr/>
        </p:nvSpPr>
        <p:spPr>
          <a:xfrm>
            <a:off x="2965450" y="10724911"/>
            <a:ext cx="1989455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7A9173-FB1B-47EC-9272-B9160BA2E361}"/>
              </a:ext>
            </a:extLst>
          </p:cNvPr>
          <p:cNvSpPr/>
          <p:nvPr/>
        </p:nvSpPr>
        <p:spPr>
          <a:xfrm>
            <a:off x="2946400" y="12175063"/>
            <a:ext cx="1989455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6135A0-AD92-460C-BD1A-014984C91A17}"/>
              </a:ext>
            </a:extLst>
          </p:cNvPr>
          <p:cNvSpPr/>
          <p:nvPr/>
        </p:nvSpPr>
        <p:spPr>
          <a:xfrm>
            <a:off x="2946400" y="16759476"/>
            <a:ext cx="19913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AD4702-7C2E-4E66-9F72-5D634C41A5BF}"/>
              </a:ext>
            </a:extLst>
          </p:cNvPr>
          <p:cNvSpPr/>
          <p:nvPr/>
        </p:nvSpPr>
        <p:spPr>
          <a:xfrm>
            <a:off x="2965450" y="13645424"/>
            <a:ext cx="198755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0DB5E0-AD27-46FA-BA1B-01476E4DC59D}"/>
              </a:ext>
            </a:extLst>
          </p:cNvPr>
          <p:cNvSpPr/>
          <p:nvPr/>
        </p:nvSpPr>
        <p:spPr>
          <a:xfrm>
            <a:off x="3006724" y="15143561"/>
            <a:ext cx="19834225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2DCF04B-6BD3-4E84-870F-3C4F4E3E82EA}"/>
              </a:ext>
            </a:extLst>
          </p:cNvPr>
          <p:cNvSpPr/>
          <p:nvPr/>
        </p:nvSpPr>
        <p:spPr>
          <a:xfrm>
            <a:off x="3006725" y="24107919"/>
            <a:ext cx="1978342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F277AC-3704-42B4-B63C-5F7399DC3341}"/>
              </a:ext>
            </a:extLst>
          </p:cNvPr>
          <p:cNvSpPr/>
          <p:nvPr/>
        </p:nvSpPr>
        <p:spPr>
          <a:xfrm>
            <a:off x="2965450" y="25566990"/>
            <a:ext cx="1978342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A4AD1D2-EBC6-44BC-9599-DFCA096156E5}"/>
              </a:ext>
            </a:extLst>
          </p:cNvPr>
          <p:cNvSpPr/>
          <p:nvPr/>
        </p:nvSpPr>
        <p:spPr>
          <a:xfrm>
            <a:off x="18491200" y="9254550"/>
            <a:ext cx="4368800" cy="507701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82A1A72E-5277-4B24-A459-5E23B7103D6A}"/>
              </a:ext>
            </a:extLst>
          </p:cNvPr>
          <p:cNvSpPr/>
          <p:nvPr/>
        </p:nvSpPr>
        <p:spPr>
          <a:xfrm>
            <a:off x="12436473" y="9831631"/>
            <a:ext cx="10467977" cy="507701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7FFE3E1F-44AB-4724-BCB4-4D50CDA994DD}"/>
              </a:ext>
            </a:extLst>
          </p:cNvPr>
          <p:cNvSpPr/>
          <p:nvPr/>
        </p:nvSpPr>
        <p:spPr>
          <a:xfrm>
            <a:off x="3168502" y="21543853"/>
            <a:ext cx="20149839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5">
            <a:extLst>
              <a:ext uri="{FF2B5EF4-FFF2-40B4-BE49-F238E27FC236}">
                <a16:creationId xmlns:a16="http://schemas.microsoft.com/office/drawing/2014/main" id="{241E3067-7684-41DE-9C1E-FEB3585E39F0}"/>
              </a:ext>
            </a:extLst>
          </p:cNvPr>
          <p:cNvSpPr/>
          <p:nvPr/>
        </p:nvSpPr>
        <p:spPr>
          <a:xfrm>
            <a:off x="3168501" y="22825886"/>
            <a:ext cx="20149839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BFC5E53-BD98-4DD8-8690-241FDEEB620B}"/>
              </a:ext>
            </a:extLst>
          </p:cNvPr>
          <p:cNvSpPr/>
          <p:nvPr/>
        </p:nvSpPr>
        <p:spPr>
          <a:xfrm>
            <a:off x="2946399" y="19329497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63DBF3-7A6A-4B30-9407-E8FF3CC3B659}"/>
              </a:ext>
            </a:extLst>
          </p:cNvPr>
          <p:cNvSpPr/>
          <p:nvPr/>
        </p:nvSpPr>
        <p:spPr>
          <a:xfrm>
            <a:off x="3098799" y="1320897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6A5AD4-6347-4055-91E0-D0E7F4F90503}"/>
              </a:ext>
            </a:extLst>
          </p:cNvPr>
          <p:cNvSpPr/>
          <p:nvPr/>
        </p:nvSpPr>
        <p:spPr>
          <a:xfrm>
            <a:off x="3098798" y="3320383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807CFB-16DD-422D-8925-FC8FA2747313}"/>
              </a:ext>
            </a:extLst>
          </p:cNvPr>
          <p:cNvSpPr/>
          <p:nvPr/>
        </p:nvSpPr>
        <p:spPr>
          <a:xfrm>
            <a:off x="3251198" y="5319869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10EFE6-18FF-40A0-8226-0C25FD7924AF}"/>
              </a:ext>
            </a:extLst>
          </p:cNvPr>
          <p:cNvSpPr/>
          <p:nvPr/>
        </p:nvSpPr>
        <p:spPr>
          <a:xfrm>
            <a:off x="3098797" y="12175063"/>
            <a:ext cx="1989455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74C454-4EFC-4463-9DC6-B33FC3847500}"/>
              </a:ext>
            </a:extLst>
          </p:cNvPr>
          <p:cNvSpPr/>
          <p:nvPr/>
        </p:nvSpPr>
        <p:spPr>
          <a:xfrm>
            <a:off x="3098797" y="21328983"/>
            <a:ext cx="1989455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5FBCD8-E1C0-4F32-8548-55A24A53EABE}"/>
              </a:ext>
            </a:extLst>
          </p:cNvPr>
          <p:cNvSpPr/>
          <p:nvPr/>
        </p:nvSpPr>
        <p:spPr>
          <a:xfrm>
            <a:off x="3098799" y="23004051"/>
            <a:ext cx="1989455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6A8BBD-F49F-4D66-A9A4-F23D000DB24E}"/>
              </a:ext>
            </a:extLst>
          </p:cNvPr>
          <p:cNvSpPr/>
          <p:nvPr/>
        </p:nvSpPr>
        <p:spPr>
          <a:xfrm>
            <a:off x="3098799" y="13771272"/>
            <a:ext cx="19894550" cy="1081866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65E8DF-B970-4698-859E-BB815A9667DA}"/>
              </a:ext>
            </a:extLst>
          </p:cNvPr>
          <p:cNvSpPr/>
          <p:nvPr/>
        </p:nvSpPr>
        <p:spPr>
          <a:xfrm>
            <a:off x="3098797" y="15379594"/>
            <a:ext cx="19894550" cy="1081866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12552E-E8BA-4489-957D-E69CCB9D2BC4}"/>
              </a:ext>
            </a:extLst>
          </p:cNvPr>
          <p:cNvSpPr/>
          <p:nvPr/>
        </p:nvSpPr>
        <p:spPr>
          <a:xfrm>
            <a:off x="3255265" y="16878895"/>
            <a:ext cx="19894550" cy="1081866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52FC3D94-BFC8-47AA-83CB-07427292500F}"/>
              </a:ext>
            </a:extLst>
          </p:cNvPr>
          <p:cNvSpPr/>
          <p:nvPr/>
        </p:nvSpPr>
        <p:spPr>
          <a:xfrm>
            <a:off x="3251198" y="24595678"/>
            <a:ext cx="19894549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">
            <a:extLst>
              <a:ext uri="{FF2B5EF4-FFF2-40B4-BE49-F238E27FC236}">
                <a16:creationId xmlns:a16="http://schemas.microsoft.com/office/drawing/2014/main" id="{DCDD6B74-2967-4445-BCC3-C9B5527C0A97}"/>
              </a:ext>
            </a:extLst>
          </p:cNvPr>
          <p:cNvSpPr/>
          <p:nvPr/>
        </p:nvSpPr>
        <p:spPr>
          <a:xfrm>
            <a:off x="3255266" y="25928500"/>
            <a:ext cx="19894549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931B77-4BFC-4D26-A22E-3F854FC17B07}"/>
              </a:ext>
            </a:extLst>
          </p:cNvPr>
          <p:cNvSpPr/>
          <p:nvPr/>
        </p:nvSpPr>
        <p:spPr>
          <a:xfrm>
            <a:off x="2946399" y="19329497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C70657-FB64-408D-A678-F98F2B9873E9}"/>
              </a:ext>
            </a:extLst>
          </p:cNvPr>
          <p:cNvSpPr/>
          <p:nvPr/>
        </p:nvSpPr>
        <p:spPr>
          <a:xfrm>
            <a:off x="3098797" y="21328983"/>
            <a:ext cx="1989455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A3E6C-79DB-4F58-AF52-311A77FFAE2C}"/>
              </a:ext>
            </a:extLst>
          </p:cNvPr>
          <p:cNvSpPr/>
          <p:nvPr/>
        </p:nvSpPr>
        <p:spPr>
          <a:xfrm>
            <a:off x="3098797" y="23005383"/>
            <a:ext cx="1989455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F438A9-49FF-4858-8BCE-673707CA79B2}"/>
              </a:ext>
            </a:extLst>
          </p:cNvPr>
          <p:cNvSpPr/>
          <p:nvPr/>
        </p:nvSpPr>
        <p:spPr>
          <a:xfrm>
            <a:off x="3098799" y="24589966"/>
            <a:ext cx="19894547" cy="1256968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532793-9BC4-463E-B9D6-3177FD6CB0A4}"/>
              </a:ext>
            </a:extLst>
          </p:cNvPr>
          <p:cNvSpPr/>
          <p:nvPr/>
        </p:nvSpPr>
        <p:spPr>
          <a:xfrm>
            <a:off x="3098797" y="26090012"/>
            <a:ext cx="19894550" cy="1053952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5F391A-9FFD-4546-B7DE-B95DB78E3A61}"/>
              </a:ext>
            </a:extLst>
          </p:cNvPr>
          <p:cNvSpPr/>
          <p:nvPr/>
        </p:nvSpPr>
        <p:spPr>
          <a:xfrm>
            <a:off x="3098799" y="1320897"/>
            <a:ext cx="627380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EE7081-31AF-4C66-971D-61F3E63CD628}"/>
              </a:ext>
            </a:extLst>
          </p:cNvPr>
          <p:cNvSpPr/>
          <p:nvPr/>
        </p:nvSpPr>
        <p:spPr>
          <a:xfrm>
            <a:off x="3251199" y="3185950"/>
            <a:ext cx="627380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115126-977F-4D8D-AA28-CD1C722D2EE1}"/>
              </a:ext>
            </a:extLst>
          </p:cNvPr>
          <p:cNvSpPr/>
          <p:nvPr/>
        </p:nvSpPr>
        <p:spPr>
          <a:xfrm>
            <a:off x="3251199" y="4985864"/>
            <a:ext cx="627380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048FD0-8FCB-4CD2-A9B1-F1BFACB7E195}"/>
              </a:ext>
            </a:extLst>
          </p:cNvPr>
          <p:cNvSpPr/>
          <p:nvPr/>
        </p:nvSpPr>
        <p:spPr>
          <a:xfrm>
            <a:off x="3098799" y="12077123"/>
            <a:ext cx="1989455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61E44C-0649-44CE-870B-EBB4681ABF98}"/>
              </a:ext>
            </a:extLst>
          </p:cNvPr>
          <p:cNvSpPr/>
          <p:nvPr/>
        </p:nvSpPr>
        <p:spPr>
          <a:xfrm>
            <a:off x="10058399" y="15271340"/>
            <a:ext cx="12934949" cy="1323733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77AF6A-1183-4F99-873D-50165C93C116}"/>
              </a:ext>
            </a:extLst>
          </p:cNvPr>
          <p:cNvSpPr/>
          <p:nvPr/>
        </p:nvSpPr>
        <p:spPr>
          <a:xfrm>
            <a:off x="10058400" y="9160541"/>
            <a:ext cx="9525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5BA711-7CA9-4BFB-823F-2312E99D5320}"/>
              </a:ext>
            </a:extLst>
          </p:cNvPr>
          <p:cNvSpPr/>
          <p:nvPr/>
        </p:nvSpPr>
        <p:spPr>
          <a:xfrm>
            <a:off x="10058400" y="10618832"/>
            <a:ext cx="9525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B4A8A26-9EA2-49E2-AD5E-57F8632D9205}"/>
              </a:ext>
            </a:extLst>
          </p:cNvPr>
          <p:cNvSpPr/>
          <p:nvPr/>
        </p:nvSpPr>
        <p:spPr>
          <a:xfrm>
            <a:off x="10058399" y="16771385"/>
            <a:ext cx="12934950" cy="1371647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6AE82C8-788E-4532-92EB-F1F742F7CE8D}"/>
              </a:ext>
            </a:extLst>
          </p:cNvPr>
          <p:cNvSpPr/>
          <p:nvPr/>
        </p:nvSpPr>
        <p:spPr>
          <a:xfrm>
            <a:off x="19583399" y="9106324"/>
            <a:ext cx="340994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A52AE3-44EB-48C4-B6A0-EDD9643FFFAC}"/>
              </a:ext>
            </a:extLst>
          </p:cNvPr>
          <p:cNvSpPr/>
          <p:nvPr/>
        </p:nvSpPr>
        <p:spPr>
          <a:xfrm>
            <a:off x="19608799" y="10577077"/>
            <a:ext cx="340994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463AD2-AB34-4B26-8844-A519993CAEAB}"/>
              </a:ext>
            </a:extLst>
          </p:cNvPr>
          <p:cNvSpPr/>
          <p:nvPr/>
        </p:nvSpPr>
        <p:spPr>
          <a:xfrm>
            <a:off x="3187954" y="13928746"/>
            <a:ext cx="6713979" cy="1205928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3D7689-72D9-44C6-947C-C87B1A6C0A59}"/>
              </a:ext>
            </a:extLst>
          </p:cNvPr>
          <p:cNvSpPr/>
          <p:nvPr/>
        </p:nvSpPr>
        <p:spPr>
          <a:xfrm>
            <a:off x="3098797" y="15362390"/>
            <a:ext cx="6713979" cy="1205928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33E9024-44CC-434A-91C9-6BFD0601E3E3}"/>
              </a:ext>
            </a:extLst>
          </p:cNvPr>
          <p:cNvSpPr/>
          <p:nvPr/>
        </p:nvSpPr>
        <p:spPr>
          <a:xfrm>
            <a:off x="3098799" y="16945347"/>
            <a:ext cx="6713979" cy="1205928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8283F8D-E885-4574-A61E-412794B6A80D}"/>
              </a:ext>
            </a:extLst>
          </p:cNvPr>
          <p:cNvSpPr/>
          <p:nvPr/>
        </p:nvSpPr>
        <p:spPr>
          <a:xfrm>
            <a:off x="10083798" y="1235963"/>
            <a:ext cx="12934950" cy="1197287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A9A4755-894B-47A4-B197-A5A9C1341272}"/>
              </a:ext>
            </a:extLst>
          </p:cNvPr>
          <p:cNvSpPr/>
          <p:nvPr/>
        </p:nvSpPr>
        <p:spPr>
          <a:xfrm>
            <a:off x="9901932" y="4790751"/>
            <a:ext cx="12934950" cy="904106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9" name="矩形 4">
            <a:extLst>
              <a:ext uri="{FF2B5EF4-FFF2-40B4-BE49-F238E27FC236}">
                <a16:creationId xmlns:a16="http://schemas.microsoft.com/office/drawing/2014/main" id="{DCE97C3A-A8DB-4D78-802D-E5E806776EF2}"/>
              </a:ext>
            </a:extLst>
          </p:cNvPr>
          <p:cNvSpPr/>
          <p:nvPr/>
        </p:nvSpPr>
        <p:spPr>
          <a:xfrm>
            <a:off x="9812776" y="13800585"/>
            <a:ext cx="13028172" cy="130922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3">
            <a:extLst>
              <a:ext uri="{FF2B5EF4-FFF2-40B4-BE49-F238E27FC236}">
                <a16:creationId xmlns:a16="http://schemas.microsoft.com/office/drawing/2014/main" id="{2E664CE8-8730-4136-B9C7-D2B4F495FD63}"/>
              </a:ext>
            </a:extLst>
          </p:cNvPr>
          <p:cNvSpPr/>
          <p:nvPr/>
        </p:nvSpPr>
        <p:spPr>
          <a:xfrm>
            <a:off x="10083798" y="3105663"/>
            <a:ext cx="13341438" cy="1083818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3">
            <a:extLst>
              <a:ext uri="{FF2B5EF4-FFF2-40B4-BE49-F238E27FC236}">
                <a16:creationId xmlns:a16="http://schemas.microsoft.com/office/drawing/2014/main" id="{ACF4C970-A701-4146-8DFF-30E1BA7AEDEE}"/>
              </a:ext>
            </a:extLst>
          </p:cNvPr>
          <p:cNvSpPr/>
          <p:nvPr/>
        </p:nvSpPr>
        <p:spPr>
          <a:xfrm>
            <a:off x="9933386" y="5640711"/>
            <a:ext cx="13341438" cy="835917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">
            <a:extLst>
              <a:ext uri="{FF2B5EF4-FFF2-40B4-BE49-F238E27FC236}">
                <a16:creationId xmlns:a16="http://schemas.microsoft.com/office/drawing/2014/main" id="{38320C02-773F-4AB7-872B-52DCA64D3A9A}"/>
              </a:ext>
            </a:extLst>
          </p:cNvPr>
          <p:cNvSpPr/>
          <p:nvPr/>
        </p:nvSpPr>
        <p:spPr>
          <a:xfrm>
            <a:off x="9933386" y="6968125"/>
            <a:ext cx="13341438" cy="1332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E1E23A-8F7E-4DCC-8115-3898853467B9}"/>
              </a:ext>
            </a:extLst>
          </p:cNvPr>
          <p:cNvSpPr/>
          <p:nvPr/>
        </p:nvSpPr>
        <p:spPr>
          <a:xfrm>
            <a:off x="2946399" y="19329497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217B0-090E-420E-902E-4129A9908BD0}"/>
              </a:ext>
            </a:extLst>
          </p:cNvPr>
          <p:cNvSpPr/>
          <p:nvPr/>
        </p:nvSpPr>
        <p:spPr>
          <a:xfrm>
            <a:off x="3530600" y="9160541"/>
            <a:ext cx="1931034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25D42D-40B5-4EF6-976E-06122BC754D9}"/>
              </a:ext>
            </a:extLst>
          </p:cNvPr>
          <p:cNvSpPr/>
          <p:nvPr/>
        </p:nvSpPr>
        <p:spPr>
          <a:xfrm>
            <a:off x="3530600" y="10887741"/>
            <a:ext cx="1931034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805FD1-B8F6-4E6A-AE55-858596A8D0A0}"/>
              </a:ext>
            </a:extLst>
          </p:cNvPr>
          <p:cNvSpPr/>
          <p:nvPr/>
        </p:nvSpPr>
        <p:spPr>
          <a:xfrm>
            <a:off x="2946398" y="5137263"/>
            <a:ext cx="1989455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55344D-D837-4FBF-8FF4-6B77338CDAC4}"/>
              </a:ext>
            </a:extLst>
          </p:cNvPr>
          <p:cNvSpPr/>
          <p:nvPr/>
        </p:nvSpPr>
        <p:spPr>
          <a:xfrm>
            <a:off x="2946399" y="6737610"/>
            <a:ext cx="1989455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CE2258-C122-4A27-BE2F-C60FACCED940}"/>
              </a:ext>
            </a:extLst>
          </p:cNvPr>
          <p:cNvSpPr/>
          <p:nvPr/>
        </p:nvSpPr>
        <p:spPr>
          <a:xfrm>
            <a:off x="3098798" y="22657044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EA30F9-15F6-41AB-9577-211774F8F7A2}"/>
              </a:ext>
            </a:extLst>
          </p:cNvPr>
          <p:cNvSpPr/>
          <p:nvPr/>
        </p:nvSpPr>
        <p:spPr>
          <a:xfrm>
            <a:off x="2946398" y="24167198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8EF4C3-9612-414A-8E78-700E13CC3E3E}"/>
              </a:ext>
            </a:extLst>
          </p:cNvPr>
          <p:cNvSpPr/>
          <p:nvPr/>
        </p:nvSpPr>
        <p:spPr>
          <a:xfrm>
            <a:off x="2946400" y="25476443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55DCD9-87C9-4EF2-A0FD-AEA909A5B713}"/>
              </a:ext>
            </a:extLst>
          </p:cNvPr>
          <p:cNvSpPr/>
          <p:nvPr/>
        </p:nvSpPr>
        <p:spPr>
          <a:xfrm>
            <a:off x="2946399" y="21025321"/>
            <a:ext cx="1989454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E7C7BC-3CCB-4F83-8588-F180E52F3747}"/>
              </a:ext>
            </a:extLst>
          </p:cNvPr>
          <p:cNvSpPr/>
          <p:nvPr/>
        </p:nvSpPr>
        <p:spPr>
          <a:xfrm>
            <a:off x="3225798" y="1484998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353621-85C0-4324-B9D6-D52980D7BF1B}"/>
              </a:ext>
            </a:extLst>
          </p:cNvPr>
          <p:cNvSpPr/>
          <p:nvPr/>
        </p:nvSpPr>
        <p:spPr>
          <a:xfrm>
            <a:off x="3225798" y="3237598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1A9048-2F89-44E3-AE1E-CF3EADEDDA27}"/>
              </a:ext>
            </a:extLst>
          </p:cNvPr>
          <p:cNvSpPr/>
          <p:nvPr/>
        </p:nvSpPr>
        <p:spPr>
          <a:xfrm>
            <a:off x="3225797" y="4994785"/>
            <a:ext cx="1989454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F6CD83-625F-4502-8B3F-023D2E9C644F}"/>
              </a:ext>
            </a:extLst>
          </p:cNvPr>
          <p:cNvSpPr/>
          <p:nvPr/>
        </p:nvSpPr>
        <p:spPr>
          <a:xfrm>
            <a:off x="13893800" y="10681920"/>
            <a:ext cx="894714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45D0B7-5C74-4482-A91F-C8C7CC308064}"/>
              </a:ext>
            </a:extLst>
          </p:cNvPr>
          <p:cNvSpPr/>
          <p:nvPr/>
        </p:nvSpPr>
        <p:spPr>
          <a:xfrm>
            <a:off x="13893799" y="22943586"/>
            <a:ext cx="899160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1792EB-F66F-4BC9-B2D8-B1F322A44063}"/>
              </a:ext>
            </a:extLst>
          </p:cNvPr>
          <p:cNvSpPr/>
          <p:nvPr/>
        </p:nvSpPr>
        <p:spPr>
          <a:xfrm>
            <a:off x="13893798" y="24275586"/>
            <a:ext cx="8947147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5F0B74F6-223E-4865-AA4F-559822FEA835}"/>
              </a:ext>
            </a:extLst>
          </p:cNvPr>
          <p:cNvSpPr/>
          <p:nvPr/>
        </p:nvSpPr>
        <p:spPr>
          <a:xfrm>
            <a:off x="2742290" y="7183724"/>
            <a:ext cx="11151508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A5F08782-E32E-45A0-A95E-B318665278C9}"/>
              </a:ext>
            </a:extLst>
          </p:cNvPr>
          <p:cNvSpPr/>
          <p:nvPr/>
        </p:nvSpPr>
        <p:spPr>
          <a:xfrm>
            <a:off x="2894690" y="11134594"/>
            <a:ext cx="11151508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0DDCEC67-11EE-4032-877B-22163C530621}"/>
              </a:ext>
            </a:extLst>
          </p:cNvPr>
          <p:cNvSpPr/>
          <p:nvPr/>
        </p:nvSpPr>
        <p:spPr>
          <a:xfrm>
            <a:off x="13893799" y="7163479"/>
            <a:ext cx="9330635" cy="109344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A1F094-6564-48FA-9179-3D221BF62D72}"/>
              </a:ext>
            </a:extLst>
          </p:cNvPr>
          <p:cNvSpPr/>
          <p:nvPr/>
        </p:nvSpPr>
        <p:spPr>
          <a:xfrm>
            <a:off x="3225795" y="19698920"/>
            <a:ext cx="1960880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F04718-7190-4A25-8117-CDA87FC83E01}"/>
              </a:ext>
            </a:extLst>
          </p:cNvPr>
          <p:cNvSpPr/>
          <p:nvPr/>
        </p:nvSpPr>
        <p:spPr>
          <a:xfrm>
            <a:off x="3225793" y="24149992"/>
            <a:ext cx="19608805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FE85E6-34E7-47ED-B4C2-97CE4389BD48}"/>
              </a:ext>
            </a:extLst>
          </p:cNvPr>
          <p:cNvSpPr/>
          <p:nvPr/>
        </p:nvSpPr>
        <p:spPr>
          <a:xfrm>
            <a:off x="3225792" y="25724927"/>
            <a:ext cx="1960880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D03261-5DCF-4D16-A85F-54C64F5AFF61}"/>
              </a:ext>
            </a:extLst>
          </p:cNvPr>
          <p:cNvSpPr/>
          <p:nvPr/>
        </p:nvSpPr>
        <p:spPr>
          <a:xfrm>
            <a:off x="3225795" y="10825859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9E0FD2-CF31-49D8-8265-7A8FDD289D47}"/>
              </a:ext>
            </a:extLst>
          </p:cNvPr>
          <p:cNvSpPr/>
          <p:nvPr/>
        </p:nvSpPr>
        <p:spPr>
          <a:xfrm>
            <a:off x="3403598" y="6846741"/>
            <a:ext cx="19608805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D56CF0-FC52-4E1E-ADDA-A19FEAA99B86}"/>
              </a:ext>
            </a:extLst>
          </p:cNvPr>
          <p:cNvSpPr/>
          <p:nvPr/>
        </p:nvSpPr>
        <p:spPr>
          <a:xfrm>
            <a:off x="3403598" y="1160993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1F2037-7021-4068-B118-96014C28B272}"/>
              </a:ext>
            </a:extLst>
          </p:cNvPr>
          <p:cNvSpPr/>
          <p:nvPr/>
        </p:nvSpPr>
        <p:spPr>
          <a:xfrm>
            <a:off x="3403597" y="3368260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98DF7604-008F-471D-A14D-EED1E5AB26D6}"/>
              </a:ext>
            </a:extLst>
          </p:cNvPr>
          <p:cNvSpPr/>
          <p:nvPr/>
        </p:nvSpPr>
        <p:spPr>
          <a:xfrm>
            <a:off x="2945299" y="21291494"/>
            <a:ext cx="20318892" cy="109344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CFFC5DE3-1283-42F3-9E57-31851FEE82BD}"/>
              </a:ext>
            </a:extLst>
          </p:cNvPr>
          <p:cNvSpPr/>
          <p:nvPr/>
        </p:nvSpPr>
        <p:spPr>
          <a:xfrm>
            <a:off x="2945299" y="22745920"/>
            <a:ext cx="20318892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ED2458-B300-413A-933E-4AF0365ABBF8}"/>
              </a:ext>
            </a:extLst>
          </p:cNvPr>
          <p:cNvSpPr/>
          <p:nvPr/>
        </p:nvSpPr>
        <p:spPr>
          <a:xfrm>
            <a:off x="3225795" y="19698920"/>
            <a:ext cx="1960880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D60967-16C9-459B-A6AC-323E9F0DC3DB}"/>
              </a:ext>
            </a:extLst>
          </p:cNvPr>
          <p:cNvSpPr/>
          <p:nvPr/>
        </p:nvSpPr>
        <p:spPr>
          <a:xfrm>
            <a:off x="3225796" y="6653204"/>
            <a:ext cx="16620072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F98C6E-7858-4170-A658-A0D704EA0255}"/>
              </a:ext>
            </a:extLst>
          </p:cNvPr>
          <p:cNvSpPr/>
          <p:nvPr/>
        </p:nvSpPr>
        <p:spPr>
          <a:xfrm>
            <a:off x="3225795" y="10825859"/>
            <a:ext cx="1244605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9146FF-5C17-49D4-8302-72C50DCB4F13}"/>
              </a:ext>
            </a:extLst>
          </p:cNvPr>
          <p:cNvSpPr/>
          <p:nvPr/>
        </p:nvSpPr>
        <p:spPr>
          <a:xfrm>
            <a:off x="3225794" y="3171727"/>
            <a:ext cx="1244605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C51FDF-CD7E-4BC2-8FCA-01D74CE86FA6}"/>
              </a:ext>
            </a:extLst>
          </p:cNvPr>
          <p:cNvSpPr/>
          <p:nvPr/>
        </p:nvSpPr>
        <p:spPr>
          <a:xfrm>
            <a:off x="3225793" y="1430989"/>
            <a:ext cx="1244605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CCACD8-BEDE-459E-9AFA-8859B5295599}"/>
              </a:ext>
            </a:extLst>
          </p:cNvPr>
          <p:cNvSpPr/>
          <p:nvPr/>
        </p:nvSpPr>
        <p:spPr>
          <a:xfrm>
            <a:off x="3225794" y="21265365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FC49C8-16DD-4EAA-9192-641AC8D1B0F1}"/>
              </a:ext>
            </a:extLst>
          </p:cNvPr>
          <p:cNvSpPr/>
          <p:nvPr/>
        </p:nvSpPr>
        <p:spPr>
          <a:xfrm>
            <a:off x="3225793" y="22749765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939088-3367-42FF-BE62-438393DA296C}"/>
              </a:ext>
            </a:extLst>
          </p:cNvPr>
          <p:cNvSpPr/>
          <p:nvPr/>
        </p:nvSpPr>
        <p:spPr>
          <a:xfrm>
            <a:off x="3225793" y="24106020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2B2635-7C21-4BF6-B2B7-617DA60BED53}"/>
              </a:ext>
            </a:extLst>
          </p:cNvPr>
          <p:cNvSpPr/>
          <p:nvPr/>
        </p:nvSpPr>
        <p:spPr>
          <a:xfrm>
            <a:off x="3225795" y="25565242"/>
            <a:ext cx="11912605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311A8BCB-7BB7-40E2-9A11-AC675EDCE292}"/>
              </a:ext>
            </a:extLst>
          </p:cNvPr>
          <p:cNvSpPr/>
          <p:nvPr/>
        </p:nvSpPr>
        <p:spPr>
          <a:xfrm>
            <a:off x="20037287" y="6906767"/>
            <a:ext cx="3380860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041AA2-57F2-43FD-A81E-E518D69DE00B}"/>
              </a:ext>
            </a:extLst>
          </p:cNvPr>
          <p:cNvSpPr/>
          <p:nvPr/>
        </p:nvSpPr>
        <p:spPr>
          <a:xfrm>
            <a:off x="11277600" y="6653204"/>
            <a:ext cx="8178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220BFC-4681-4D1A-9063-62592D5A2A64}"/>
              </a:ext>
            </a:extLst>
          </p:cNvPr>
          <p:cNvSpPr/>
          <p:nvPr/>
        </p:nvSpPr>
        <p:spPr>
          <a:xfrm>
            <a:off x="4165601" y="5067426"/>
            <a:ext cx="67056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901B61-A814-4341-A00F-FF9457DC839C}"/>
              </a:ext>
            </a:extLst>
          </p:cNvPr>
          <p:cNvSpPr/>
          <p:nvPr/>
        </p:nvSpPr>
        <p:spPr>
          <a:xfrm>
            <a:off x="2997194" y="19384803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3FCD86-D42F-4FEC-A432-3626865836F9}"/>
              </a:ext>
            </a:extLst>
          </p:cNvPr>
          <p:cNvSpPr/>
          <p:nvPr/>
        </p:nvSpPr>
        <p:spPr>
          <a:xfrm>
            <a:off x="2997194" y="21086603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06C789-5FC8-49A8-8717-315CE81EF23D}"/>
              </a:ext>
            </a:extLst>
          </p:cNvPr>
          <p:cNvSpPr/>
          <p:nvPr/>
        </p:nvSpPr>
        <p:spPr>
          <a:xfrm>
            <a:off x="4444995" y="22710496"/>
            <a:ext cx="756920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964A20-BC7F-4D69-BDDD-73FB31E0C59A}"/>
              </a:ext>
            </a:extLst>
          </p:cNvPr>
          <p:cNvSpPr/>
          <p:nvPr/>
        </p:nvSpPr>
        <p:spPr>
          <a:xfrm>
            <a:off x="11125200" y="24067674"/>
            <a:ext cx="756920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A970FC-3F75-417F-8A1E-E815949A36F5}"/>
              </a:ext>
            </a:extLst>
          </p:cNvPr>
          <p:cNvSpPr/>
          <p:nvPr/>
        </p:nvSpPr>
        <p:spPr>
          <a:xfrm>
            <a:off x="16941800" y="25412843"/>
            <a:ext cx="599440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91EB6B03-99E9-472E-AC97-CE17BEA0CBDF}"/>
              </a:ext>
            </a:extLst>
          </p:cNvPr>
          <p:cNvSpPr/>
          <p:nvPr/>
        </p:nvSpPr>
        <p:spPr>
          <a:xfrm>
            <a:off x="3149594" y="6937187"/>
            <a:ext cx="5689606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A42630-C0C3-44C4-BD1D-0DF0A2E5951C}"/>
              </a:ext>
            </a:extLst>
          </p:cNvPr>
          <p:cNvSpPr/>
          <p:nvPr/>
        </p:nvSpPr>
        <p:spPr>
          <a:xfrm>
            <a:off x="5130795" y="1374496"/>
            <a:ext cx="1757680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9AAB89-7F3A-4574-89CA-751D287D6FD8}"/>
              </a:ext>
            </a:extLst>
          </p:cNvPr>
          <p:cNvSpPr/>
          <p:nvPr/>
        </p:nvSpPr>
        <p:spPr>
          <a:xfrm>
            <a:off x="4902195" y="3427581"/>
            <a:ext cx="1757680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F2F3FE-A957-4ED5-ADB6-37BBC74C6AD0}"/>
              </a:ext>
            </a:extLst>
          </p:cNvPr>
          <p:cNvSpPr/>
          <p:nvPr/>
        </p:nvSpPr>
        <p:spPr>
          <a:xfrm>
            <a:off x="3073400" y="16745449"/>
            <a:ext cx="198120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E02F06-E0F2-4E98-A0BD-7D211B25C8B0}"/>
              </a:ext>
            </a:extLst>
          </p:cNvPr>
          <p:cNvSpPr/>
          <p:nvPr/>
        </p:nvSpPr>
        <p:spPr>
          <a:xfrm>
            <a:off x="3098794" y="25582403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39C86A-F364-484F-98D8-906D75655310}"/>
              </a:ext>
            </a:extLst>
          </p:cNvPr>
          <p:cNvSpPr/>
          <p:nvPr/>
        </p:nvSpPr>
        <p:spPr>
          <a:xfrm>
            <a:off x="3213091" y="19242463"/>
            <a:ext cx="9906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25DF10-C262-4411-8A07-4E2AABEC97A9}"/>
              </a:ext>
            </a:extLst>
          </p:cNvPr>
          <p:cNvSpPr/>
          <p:nvPr/>
        </p:nvSpPr>
        <p:spPr>
          <a:xfrm>
            <a:off x="3213091" y="20804329"/>
            <a:ext cx="9906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3CED92BB-8807-486D-A56B-5C0D7F386053}"/>
              </a:ext>
            </a:extLst>
          </p:cNvPr>
          <p:cNvSpPr/>
          <p:nvPr/>
        </p:nvSpPr>
        <p:spPr>
          <a:xfrm>
            <a:off x="5648547" y="19641527"/>
            <a:ext cx="17670213" cy="110345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71E69413-42B7-4B6F-AEB6-3A516FF69370}"/>
              </a:ext>
            </a:extLst>
          </p:cNvPr>
          <p:cNvSpPr/>
          <p:nvPr/>
        </p:nvSpPr>
        <p:spPr>
          <a:xfrm>
            <a:off x="5648546" y="21317895"/>
            <a:ext cx="17670213" cy="110345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F03EDEC7-D361-4BCB-BB32-EF4C24A368F2}"/>
              </a:ext>
            </a:extLst>
          </p:cNvPr>
          <p:cNvSpPr/>
          <p:nvPr/>
        </p:nvSpPr>
        <p:spPr>
          <a:xfrm>
            <a:off x="3098794" y="22803527"/>
            <a:ext cx="19939006" cy="136941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45809B3B-9977-4F1E-B475-A4BFEE934404}"/>
              </a:ext>
            </a:extLst>
          </p:cNvPr>
          <p:cNvSpPr/>
          <p:nvPr/>
        </p:nvSpPr>
        <p:spPr>
          <a:xfrm>
            <a:off x="3213091" y="24287290"/>
            <a:ext cx="19672309" cy="101325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6140588-CB5D-4058-97E4-5C750D1099D0}"/>
              </a:ext>
            </a:extLst>
          </p:cNvPr>
          <p:cNvSpPr/>
          <p:nvPr/>
        </p:nvSpPr>
        <p:spPr>
          <a:xfrm>
            <a:off x="3022597" y="1374496"/>
            <a:ext cx="441960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B5F843-AE33-45B6-AFFC-DE44A06A8CE5}"/>
              </a:ext>
            </a:extLst>
          </p:cNvPr>
          <p:cNvSpPr/>
          <p:nvPr/>
        </p:nvSpPr>
        <p:spPr>
          <a:xfrm>
            <a:off x="3022596" y="3427581"/>
            <a:ext cx="441960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BD4DED-797C-4BB3-A363-65A1D7D0A6F2}"/>
              </a:ext>
            </a:extLst>
          </p:cNvPr>
          <p:cNvSpPr/>
          <p:nvPr/>
        </p:nvSpPr>
        <p:spPr>
          <a:xfrm>
            <a:off x="7759690" y="1374496"/>
            <a:ext cx="15100309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C2749C-578E-4D4C-88FA-B77094D01551}"/>
              </a:ext>
            </a:extLst>
          </p:cNvPr>
          <p:cNvSpPr/>
          <p:nvPr/>
        </p:nvSpPr>
        <p:spPr>
          <a:xfrm>
            <a:off x="7759689" y="3414992"/>
            <a:ext cx="15100309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42E343-524A-4AA7-834F-6D06EEBECBFF}"/>
              </a:ext>
            </a:extLst>
          </p:cNvPr>
          <p:cNvSpPr/>
          <p:nvPr/>
        </p:nvSpPr>
        <p:spPr>
          <a:xfrm>
            <a:off x="7759690" y="9129756"/>
            <a:ext cx="1451611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0D184C-7B48-4811-B9E3-77B55894FD84}"/>
              </a:ext>
            </a:extLst>
          </p:cNvPr>
          <p:cNvSpPr/>
          <p:nvPr/>
        </p:nvSpPr>
        <p:spPr>
          <a:xfrm>
            <a:off x="7759689" y="10639334"/>
            <a:ext cx="1451611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4262ED-64FE-439C-AA96-94DD0C65716F}"/>
              </a:ext>
            </a:extLst>
          </p:cNvPr>
          <p:cNvSpPr/>
          <p:nvPr/>
        </p:nvSpPr>
        <p:spPr>
          <a:xfrm>
            <a:off x="3073400" y="16745449"/>
            <a:ext cx="198120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53E432-8778-4E7F-93AD-117DC59D4617}"/>
              </a:ext>
            </a:extLst>
          </p:cNvPr>
          <p:cNvSpPr/>
          <p:nvPr/>
        </p:nvSpPr>
        <p:spPr>
          <a:xfrm>
            <a:off x="3327397" y="26445309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id="{82AF3C67-B687-47FE-8A81-708DF9127BE4}"/>
              </a:ext>
            </a:extLst>
          </p:cNvPr>
          <p:cNvSpPr/>
          <p:nvPr/>
        </p:nvSpPr>
        <p:spPr>
          <a:xfrm>
            <a:off x="18963861" y="12306410"/>
            <a:ext cx="4462669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5">
            <a:extLst>
              <a:ext uri="{FF2B5EF4-FFF2-40B4-BE49-F238E27FC236}">
                <a16:creationId xmlns:a16="http://schemas.microsoft.com/office/drawing/2014/main" id="{FF5944BF-6E8E-4C55-95BD-B94CD179BA28}"/>
              </a:ext>
            </a:extLst>
          </p:cNvPr>
          <p:cNvSpPr/>
          <p:nvPr/>
        </p:nvSpPr>
        <p:spPr>
          <a:xfrm>
            <a:off x="2963289" y="20043620"/>
            <a:ext cx="20337021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5">
            <a:extLst>
              <a:ext uri="{FF2B5EF4-FFF2-40B4-BE49-F238E27FC236}">
                <a16:creationId xmlns:a16="http://schemas.microsoft.com/office/drawing/2014/main" id="{4D841607-6B13-40AB-9830-2785EC2C719B}"/>
              </a:ext>
            </a:extLst>
          </p:cNvPr>
          <p:cNvSpPr/>
          <p:nvPr/>
        </p:nvSpPr>
        <p:spPr>
          <a:xfrm>
            <a:off x="2787639" y="21791622"/>
            <a:ext cx="20337021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D7606772-484F-47AB-AAB9-77BEF4B78169}"/>
              </a:ext>
            </a:extLst>
          </p:cNvPr>
          <p:cNvSpPr/>
          <p:nvPr/>
        </p:nvSpPr>
        <p:spPr>
          <a:xfrm>
            <a:off x="2874636" y="23331524"/>
            <a:ext cx="20337021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5">
            <a:extLst>
              <a:ext uri="{FF2B5EF4-FFF2-40B4-BE49-F238E27FC236}">
                <a16:creationId xmlns:a16="http://schemas.microsoft.com/office/drawing/2014/main" id="{D7917FFE-F0FA-41B3-A741-747903595063}"/>
              </a:ext>
            </a:extLst>
          </p:cNvPr>
          <p:cNvSpPr/>
          <p:nvPr/>
        </p:nvSpPr>
        <p:spPr>
          <a:xfrm>
            <a:off x="2548379" y="24906520"/>
            <a:ext cx="20337021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151FE9-54E3-4F7C-8CE1-69452C4CF97C}"/>
              </a:ext>
            </a:extLst>
          </p:cNvPr>
          <p:cNvSpPr/>
          <p:nvPr/>
        </p:nvSpPr>
        <p:spPr>
          <a:xfrm>
            <a:off x="3152147" y="1376476"/>
            <a:ext cx="19762718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438E2C-BF9C-461F-8787-4B14EDB9DF82}"/>
              </a:ext>
            </a:extLst>
          </p:cNvPr>
          <p:cNvSpPr/>
          <p:nvPr/>
        </p:nvSpPr>
        <p:spPr>
          <a:xfrm>
            <a:off x="3103120" y="3069992"/>
            <a:ext cx="1981174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52C07A-A4CC-44F0-9F8F-1BB940941C2B}"/>
              </a:ext>
            </a:extLst>
          </p:cNvPr>
          <p:cNvSpPr/>
          <p:nvPr/>
        </p:nvSpPr>
        <p:spPr>
          <a:xfrm>
            <a:off x="3103120" y="5112468"/>
            <a:ext cx="1981174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0A0605-F89D-4FFC-B3B6-8B79137088C9}"/>
              </a:ext>
            </a:extLst>
          </p:cNvPr>
          <p:cNvSpPr/>
          <p:nvPr/>
        </p:nvSpPr>
        <p:spPr>
          <a:xfrm>
            <a:off x="3103121" y="6983940"/>
            <a:ext cx="1981174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113FB3-0DF0-40A5-A723-0B8DAAB8F1EE}"/>
              </a:ext>
            </a:extLst>
          </p:cNvPr>
          <p:cNvSpPr/>
          <p:nvPr/>
        </p:nvSpPr>
        <p:spPr>
          <a:xfrm>
            <a:off x="3103122" y="9001716"/>
            <a:ext cx="1981174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28127F-ED01-4835-9845-D2EA763BC1FD}"/>
              </a:ext>
            </a:extLst>
          </p:cNvPr>
          <p:cNvSpPr/>
          <p:nvPr/>
        </p:nvSpPr>
        <p:spPr>
          <a:xfrm>
            <a:off x="3103120" y="13948746"/>
            <a:ext cx="1981174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52682A-ACA2-4BEB-BB9A-A3F3CDF78AB4}"/>
              </a:ext>
            </a:extLst>
          </p:cNvPr>
          <p:cNvSpPr/>
          <p:nvPr/>
        </p:nvSpPr>
        <p:spPr>
          <a:xfrm>
            <a:off x="3103120" y="15442526"/>
            <a:ext cx="1981174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4CD00A-BCEF-4FEF-9E94-DA32D1C0F199}"/>
              </a:ext>
            </a:extLst>
          </p:cNvPr>
          <p:cNvSpPr/>
          <p:nvPr/>
        </p:nvSpPr>
        <p:spPr>
          <a:xfrm>
            <a:off x="3103122" y="16936306"/>
            <a:ext cx="1981174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7153D0-C772-4F35-9437-351E57CED5FF}"/>
              </a:ext>
            </a:extLst>
          </p:cNvPr>
          <p:cNvSpPr/>
          <p:nvPr/>
        </p:nvSpPr>
        <p:spPr>
          <a:xfrm>
            <a:off x="3103120" y="19566418"/>
            <a:ext cx="1983625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72EED3-570C-4B00-BCE0-A105C52CC103}"/>
              </a:ext>
            </a:extLst>
          </p:cNvPr>
          <p:cNvSpPr/>
          <p:nvPr/>
        </p:nvSpPr>
        <p:spPr>
          <a:xfrm>
            <a:off x="3127633" y="21217336"/>
            <a:ext cx="1981174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F6BB79-9EB7-43F2-A96B-6DBABF9CDA6B}"/>
              </a:ext>
            </a:extLst>
          </p:cNvPr>
          <p:cNvSpPr/>
          <p:nvPr/>
        </p:nvSpPr>
        <p:spPr>
          <a:xfrm>
            <a:off x="3127633" y="22814366"/>
            <a:ext cx="1981174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A55FE4-A928-4C85-8027-23E44A67C599}"/>
              </a:ext>
            </a:extLst>
          </p:cNvPr>
          <p:cNvSpPr/>
          <p:nvPr/>
        </p:nvSpPr>
        <p:spPr>
          <a:xfrm>
            <a:off x="3103120" y="24298766"/>
            <a:ext cx="1981174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78CB51-1FCA-4830-9F5E-F06990CBC5F2}"/>
              </a:ext>
            </a:extLst>
          </p:cNvPr>
          <p:cNvSpPr/>
          <p:nvPr/>
        </p:nvSpPr>
        <p:spPr>
          <a:xfrm>
            <a:off x="3127633" y="25792546"/>
            <a:ext cx="1981174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824138-8617-4E8F-BADA-74797B952D0D}"/>
              </a:ext>
            </a:extLst>
          </p:cNvPr>
          <p:cNvSpPr/>
          <p:nvPr/>
        </p:nvSpPr>
        <p:spPr>
          <a:xfrm>
            <a:off x="3127633" y="10652581"/>
            <a:ext cx="1978722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A4604D-A204-4146-986A-957AD15DF17C}"/>
              </a:ext>
            </a:extLst>
          </p:cNvPr>
          <p:cNvSpPr/>
          <p:nvPr/>
        </p:nvSpPr>
        <p:spPr>
          <a:xfrm>
            <a:off x="3103120" y="12237075"/>
            <a:ext cx="19787229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8BCC06E-62E2-479A-92EE-4A5629B56BFF}"/>
              </a:ext>
            </a:extLst>
          </p:cNvPr>
          <p:cNvSpPr/>
          <p:nvPr/>
        </p:nvSpPr>
        <p:spPr>
          <a:xfrm>
            <a:off x="3152146" y="19541240"/>
            <a:ext cx="287900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08FE93-DFD5-4C26-A545-ECBCBADC0D8F}"/>
              </a:ext>
            </a:extLst>
          </p:cNvPr>
          <p:cNvSpPr/>
          <p:nvPr/>
        </p:nvSpPr>
        <p:spPr>
          <a:xfrm>
            <a:off x="3152146" y="1340710"/>
            <a:ext cx="287900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404F6C-76A1-446A-B109-E4DF0A4FD18D}"/>
              </a:ext>
            </a:extLst>
          </p:cNvPr>
          <p:cNvSpPr/>
          <p:nvPr/>
        </p:nvSpPr>
        <p:spPr>
          <a:xfrm>
            <a:off x="3022600" y="9180556"/>
            <a:ext cx="1193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C269BA-89CB-402E-B6BC-EB33501018F9}"/>
              </a:ext>
            </a:extLst>
          </p:cNvPr>
          <p:cNvSpPr/>
          <p:nvPr/>
        </p:nvSpPr>
        <p:spPr>
          <a:xfrm>
            <a:off x="3022600" y="10686868"/>
            <a:ext cx="1193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A31C84-7537-4E5E-8972-C6C18479874A}"/>
              </a:ext>
            </a:extLst>
          </p:cNvPr>
          <p:cNvSpPr/>
          <p:nvPr/>
        </p:nvSpPr>
        <p:spPr>
          <a:xfrm>
            <a:off x="3289289" y="1484592"/>
            <a:ext cx="69851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D7A5F3-C916-45B3-80E7-1F6B2108CFC0}"/>
              </a:ext>
            </a:extLst>
          </p:cNvPr>
          <p:cNvSpPr/>
          <p:nvPr/>
        </p:nvSpPr>
        <p:spPr>
          <a:xfrm>
            <a:off x="3289288" y="3258278"/>
            <a:ext cx="69851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B7B306-765E-4AAA-AFC8-97C75B1023FF}"/>
              </a:ext>
            </a:extLst>
          </p:cNvPr>
          <p:cNvSpPr/>
          <p:nvPr/>
        </p:nvSpPr>
        <p:spPr>
          <a:xfrm>
            <a:off x="6083288" y="1204956"/>
            <a:ext cx="1662431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E0640E-E02E-4108-A61D-440485DFB3C9}"/>
              </a:ext>
            </a:extLst>
          </p:cNvPr>
          <p:cNvSpPr/>
          <p:nvPr/>
        </p:nvSpPr>
        <p:spPr>
          <a:xfrm>
            <a:off x="6083288" y="3258278"/>
            <a:ext cx="1662431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F05CCD-B506-41DF-956B-E8727B839057}"/>
              </a:ext>
            </a:extLst>
          </p:cNvPr>
          <p:cNvSpPr/>
          <p:nvPr/>
        </p:nvSpPr>
        <p:spPr>
          <a:xfrm>
            <a:off x="3327397" y="25636268"/>
            <a:ext cx="1960880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1880E7-34B5-4D90-A012-8E5C9594633B}"/>
              </a:ext>
            </a:extLst>
          </p:cNvPr>
          <p:cNvSpPr/>
          <p:nvPr/>
        </p:nvSpPr>
        <p:spPr>
          <a:xfrm>
            <a:off x="3073400" y="16745449"/>
            <a:ext cx="198120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">
            <a:extLst>
              <a:ext uri="{FF2B5EF4-FFF2-40B4-BE49-F238E27FC236}">
                <a16:creationId xmlns:a16="http://schemas.microsoft.com/office/drawing/2014/main" id="{33E17999-752A-4F99-9513-9A166C94EC85}"/>
              </a:ext>
            </a:extLst>
          </p:cNvPr>
          <p:cNvSpPr/>
          <p:nvPr/>
        </p:nvSpPr>
        <p:spPr>
          <a:xfrm>
            <a:off x="3073401" y="12576109"/>
            <a:ext cx="1143000" cy="119472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B1A25A8-FB11-403E-9F22-4D4469C2D706}"/>
              </a:ext>
            </a:extLst>
          </p:cNvPr>
          <p:cNvSpPr/>
          <p:nvPr/>
        </p:nvSpPr>
        <p:spPr>
          <a:xfrm>
            <a:off x="2999869" y="19641527"/>
            <a:ext cx="20318892" cy="110345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4">
            <a:extLst>
              <a:ext uri="{FF2B5EF4-FFF2-40B4-BE49-F238E27FC236}">
                <a16:creationId xmlns:a16="http://schemas.microsoft.com/office/drawing/2014/main" id="{1F5BA008-982C-4395-BC76-FB3D5C45BE5E}"/>
              </a:ext>
            </a:extLst>
          </p:cNvPr>
          <p:cNvSpPr/>
          <p:nvPr/>
        </p:nvSpPr>
        <p:spPr>
          <a:xfrm>
            <a:off x="3152269" y="21293543"/>
            <a:ext cx="20318892" cy="110345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4">
            <a:extLst>
              <a:ext uri="{FF2B5EF4-FFF2-40B4-BE49-F238E27FC236}">
                <a16:creationId xmlns:a16="http://schemas.microsoft.com/office/drawing/2014/main" id="{04124107-A560-4709-BEAB-0623C113C673}"/>
              </a:ext>
            </a:extLst>
          </p:cNvPr>
          <p:cNvSpPr/>
          <p:nvPr/>
        </p:nvSpPr>
        <p:spPr>
          <a:xfrm>
            <a:off x="2819954" y="22695165"/>
            <a:ext cx="20318892" cy="110345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37794198-5DF0-427A-8FFC-1AF9162E64DF}"/>
              </a:ext>
            </a:extLst>
          </p:cNvPr>
          <p:cNvSpPr/>
          <p:nvPr/>
        </p:nvSpPr>
        <p:spPr>
          <a:xfrm>
            <a:off x="2617311" y="24269073"/>
            <a:ext cx="20318892" cy="110345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67E7917-B765-49AB-86D9-F13CAEAB2BF2}"/>
              </a:ext>
            </a:extLst>
          </p:cNvPr>
          <p:cNvSpPr/>
          <p:nvPr/>
        </p:nvSpPr>
        <p:spPr>
          <a:xfrm>
            <a:off x="3073400" y="16745449"/>
            <a:ext cx="3530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F8DAF1-35A8-4824-BB9D-C1B669E961F8}"/>
              </a:ext>
            </a:extLst>
          </p:cNvPr>
          <p:cNvSpPr/>
          <p:nvPr/>
        </p:nvSpPr>
        <p:spPr>
          <a:xfrm>
            <a:off x="3073400" y="26093468"/>
            <a:ext cx="16002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C91F1-8AB3-46EB-B307-DC2E8B975D45}"/>
              </a:ext>
            </a:extLst>
          </p:cNvPr>
          <p:cNvSpPr/>
          <p:nvPr/>
        </p:nvSpPr>
        <p:spPr>
          <a:xfrm>
            <a:off x="6934200" y="9000957"/>
            <a:ext cx="12344400" cy="13025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E21992-EC6C-4F03-A077-B6134FA45308}"/>
              </a:ext>
            </a:extLst>
          </p:cNvPr>
          <p:cNvSpPr/>
          <p:nvPr/>
        </p:nvSpPr>
        <p:spPr>
          <a:xfrm>
            <a:off x="2768600" y="1374495"/>
            <a:ext cx="38354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64BAB3-BE74-44E1-A134-34C39DD8489F}"/>
              </a:ext>
            </a:extLst>
          </p:cNvPr>
          <p:cNvSpPr/>
          <p:nvPr/>
        </p:nvSpPr>
        <p:spPr>
          <a:xfrm>
            <a:off x="2921000" y="3427579"/>
            <a:ext cx="38354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FC1E00-654F-4D58-A1BD-F6C55FCD250B}"/>
              </a:ext>
            </a:extLst>
          </p:cNvPr>
          <p:cNvSpPr/>
          <p:nvPr/>
        </p:nvSpPr>
        <p:spPr>
          <a:xfrm>
            <a:off x="6934200" y="1374495"/>
            <a:ext cx="13385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A08CC8-1CBA-4E2B-BF0D-B5CE49FC9472}"/>
              </a:ext>
            </a:extLst>
          </p:cNvPr>
          <p:cNvSpPr/>
          <p:nvPr/>
        </p:nvSpPr>
        <p:spPr>
          <a:xfrm>
            <a:off x="7010400" y="3452757"/>
            <a:ext cx="13385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5E4030-AFD2-4EDE-B1AE-DE5B7057AE90}"/>
              </a:ext>
            </a:extLst>
          </p:cNvPr>
          <p:cNvSpPr/>
          <p:nvPr/>
        </p:nvSpPr>
        <p:spPr>
          <a:xfrm>
            <a:off x="6934200" y="10790187"/>
            <a:ext cx="12141200" cy="118014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4F4F85-5DF0-4617-93DB-9E572EC21A78}"/>
              </a:ext>
            </a:extLst>
          </p:cNvPr>
          <p:cNvSpPr/>
          <p:nvPr/>
        </p:nvSpPr>
        <p:spPr>
          <a:xfrm>
            <a:off x="19431000" y="21396452"/>
            <a:ext cx="3657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B0F32F-E9A8-461E-99A2-AD1A1F55FFF0}"/>
              </a:ext>
            </a:extLst>
          </p:cNvPr>
          <p:cNvSpPr/>
          <p:nvPr/>
        </p:nvSpPr>
        <p:spPr>
          <a:xfrm>
            <a:off x="19431000" y="23021506"/>
            <a:ext cx="3657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E0BB8C-5AC4-49F2-9E08-38B83E239138}"/>
              </a:ext>
            </a:extLst>
          </p:cNvPr>
          <p:cNvSpPr/>
          <p:nvPr/>
        </p:nvSpPr>
        <p:spPr>
          <a:xfrm>
            <a:off x="19431000" y="24476138"/>
            <a:ext cx="35814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5C048B-1987-4A4A-81F5-D1AB3353EF75}"/>
              </a:ext>
            </a:extLst>
          </p:cNvPr>
          <p:cNvSpPr/>
          <p:nvPr/>
        </p:nvSpPr>
        <p:spPr>
          <a:xfrm>
            <a:off x="19431000" y="26038789"/>
            <a:ext cx="35814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5288B35-C0AE-40EC-8BC6-F579F781A143}"/>
              </a:ext>
            </a:extLst>
          </p:cNvPr>
          <p:cNvSpPr/>
          <p:nvPr/>
        </p:nvSpPr>
        <p:spPr>
          <a:xfrm>
            <a:off x="19354800" y="9051827"/>
            <a:ext cx="3657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17AA4F-8B24-4142-B714-6F49BA6CDD9B}"/>
              </a:ext>
            </a:extLst>
          </p:cNvPr>
          <p:cNvSpPr/>
          <p:nvPr/>
        </p:nvSpPr>
        <p:spPr>
          <a:xfrm>
            <a:off x="19354800" y="10703952"/>
            <a:ext cx="3657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5">
            <a:extLst>
              <a:ext uri="{FF2B5EF4-FFF2-40B4-BE49-F238E27FC236}">
                <a16:creationId xmlns:a16="http://schemas.microsoft.com/office/drawing/2014/main" id="{EA9FE39A-BB41-4396-AE7F-5B19510D5DC5}"/>
              </a:ext>
            </a:extLst>
          </p:cNvPr>
          <p:cNvSpPr/>
          <p:nvPr/>
        </p:nvSpPr>
        <p:spPr>
          <a:xfrm>
            <a:off x="2981736" y="19963769"/>
            <a:ext cx="17051935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8BA1743B-A6E5-4682-9EFD-702880E37E68}"/>
              </a:ext>
            </a:extLst>
          </p:cNvPr>
          <p:cNvSpPr/>
          <p:nvPr/>
        </p:nvSpPr>
        <p:spPr>
          <a:xfrm>
            <a:off x="2981737" y="21801785"/>
            <a:ext cx="16093664" cy="86848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5">
            <a:extLst>
              <a:ext uri="{FF2B5EF4-FFF2-40B4-BE49-F238E27FC236}">
                <a16:creationId xmlns:a16="http://schemas.microsoft.com/office/drawing/2014/main" id="{BBC78793-EB4E-4E55-BAC4-2CBF8E1988A9}"/>
              </a:ext>
            </a:extLst>
          </p:cNvPr>
          <p:cNvSpPr/>
          <p:nvPr/>
        </p:nvSpPr>
        <p:spPr>
          <a:xfrm>
            <a:off x="3073401" y="23341627"/>
            <a:ext cx="16093664" cy="109073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C4DF2AA2-C1B6-405E-96A9-206EAD047FD4}"/>
              </a:ext>
            </a:extLst>
          </p:cNvPr>
          <p:cNvSpPr/>
          <p:nvPr/>
        </p:nvSpPr>
        <p:spPr>
          <a:xfrm>
            <a:off x="3149193" y="24596242"/>
            <a:ext cx="15926207" cy="109073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B56D44-A153-4734-A371-E36821BD062B}"/>
              </a:ext>
            </a:extLst>
          </p:cNvPr>
          <p:cNvSpPr/>
          <p:nvPr/>
        </p:nvSpPr>
        <p:spPr>
          <a:xfrm>
            <a:off x="3225800" y="19726338"/>
            <a:ext cx="51562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0E504A-B828-47B0-9264-2D5963F944B2}"/>
              </a:ext>
            </a:extLst>
          </p:cNvPr>
          <p:cNvSpPr/>
          <p:nvPr/>
        </p:nvSpPr>
        <p:spPr>
          <a:xfrm>
            <a:off x="13309600" y="19726338"/>
            <a:ext cx="50546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2BB9C0-DBCD-407E-9072-AB4F64114129}"/>
              </a:ext>
            </a:extLst>
          </p:cNvPr>
          <p:cNvSpPr/>
          <p:nvPr/>
        </p:nvSpPr>
        <p:spPr>
          <a:xfrm>
            <a:off x="8737600" y="24238076"/>
            <a:ext cx="4114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08D1F1-50D9-4DED-8FC8-D8F757899AD2}"/>
              </a:ext>
            </a:extLst>
          </p:cNvPr>
          <p:cNvSpPr/>
          <p:nvPr/>
        </p:nvSpPr>
        <p:spPr>
          <a:xfrm>
            <a:off x="8737600" y="25630116"/>
            <a:ext cx="4114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50F7BD-4237-448D-959D-B4DDC75858CC}"/>
              </a:ext>
            </a:extLst>
          </p:cNvPr>
          <p:cNvSpPr/>
          <p:nvPr/>
        </p:nvSpPr>
        <p:spPr>
          <a:xfrm>
            <a:off x="18821400" y="24238076"/>
            <a:ext cx="4114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D3C44B-0100-4F61-B56B-22C9229CA657}"/>
              </a:ext>
            </a:extLst>
          </p:cNvPr>
          <p:cNvSpPr/>
          <p:nvPr/>
        </p:nvSpPr>
        <p:spPr>
          <a:xfrm>
            <a:off x="18796000" y="25595254"/>
            <a:ext cx="4114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7B895D-E920-4C65-99C9-86A6A9F7A087}"/>
              </a:ext>
            </a:extLst>
          </p:cNvPr>
          <p:cNvSpPr/>
          <p:nvPr/>
        </p:nvSpPr>
        <p:spPr>
          <a:xfrm>
            <a:off x="3073400" y="1454649"/>
            <a:ext cx="5308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A797FC-31D5-4B29-BCAC-9077673556F5}"/>
              </a:ext>
            </a:extLst>
          </p:cNvPr>
          <p:cNvSpPr/>
          <p:nvPr/>
        </p:nvSpPr>
        <p:spPr>
          <a:xfrm>
            <a:off x="13182600" y="1454649"/>
            <a:ext cx="5308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53D91F-52F3-490A-9B07-CD8A88155178}"/>
              </a:ext>
            </a:extLst>
          </p:cNvPr>
          <p:cNvSpPr/>
          <p:nvPr/>
        </p:nvSpPr>
        <p:spPr>
          <a:xfrm>
            <a:off x="3225800" y="5188449"/>
            <a:ext cx="5308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D61B69-72CE-426B-A727-BB7B6BFEFBF7}"/>
              </a:ext>
            </a:extLst>
          </p:cNvPr>
          <p:cNvSpPr/>
          <p:nvPr/>
        </p:nvSpPr>
        <p:spPr>
          <a:xfrm>
            <a:off x="3225800" y="6920152"/>
            <a:ext cx="5308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350FF85-68CE-4C99-B418-038C5B0E71B4}"/>
              </a:ext>
            </a:extLst>
          </p:cNvPr>
          <p:cNvSpPr/>
          <p:nvPr/>
        </p:nvSpPr>
        <p:spPr>
          <a:xfrm>
            <a:off x="13309600" y="5188449"/>
            <a:ext cx="5308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188822-02A2-47DE-8399-9886CAF30C8B}"/>
              </a:ext>
            </a:extLst>
          </p:cNvPr>
          <p:cNvSpPr/>
          <p:nvPr/>
        </p:nvSpPr>
        <p:spPr>
          <a:xfrm>
            <a:off x="13182600" y="6720629"/>
            <a:ext cx="5308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D3B1AC-ADF2-4AA4-8082-57AC17FEB821}"/>
              </a:ext>
            </a:extLst>
          </p:cNvPr>
          <p:cNvSpPr/>
          <p:nvPr/>
        </p:nvSpPr>
        <p:spPr>
          <a:xfrm>
            <a:off x="8737600" y="10991825"/>
            <a:ext cx="4114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2C8187-F7A2-464A-9DA1-383B404919F0}"/>
              </a:ext>
            </a:extLst>
          </p:cNvPr>
          <p:cNvSpPr/>
          <p:nvPr/>
        </p:nvSpPr>
        <p:spPr>
          <a:xfrm>
            <a:off x="8737600" y="21333752"/>
            <a:ext cx="411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746AC1-6E7E-43A0-87EF-0059F54CCD3F}"/>
              </a:ext>
            </a:extLst>
          </p:cNvPr>
          <p:cNvSpPr/>
          <p:nvPr/>
        </p:nvSpPr>
        <p:spPr>
          <a:xfrm>
            <a:off x="8737600" y="22665752"/>
            <a:ext cx="411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562F1F-EB47-4775-9A5A-5C6E9401F312}"/>
              </a:ext>
            </a:extLst>
          </p:cNvPr>
          <p:cNvSpPr/>
          <p:nvPr/>
        </p:nvSpPr>
        <p:spPr>
          <a:xfrm>
            <a:off x="8737600" y="9285820"/>
            <a:ext cx="4114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0878DB-991A-4BA3-A311-33AE02C6DC8A}"/>
              </a:ext>
            </a:extLst>
          </p:cNvPr>
          <p:cNvSpPr/>
          <p:nvPr/>
        </p:nvSpPr>
        <p:spPr>
          <a:xfrm>
            <a:off x="18618200" y="8969043"/>
            <a:ext cx="4114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578BDE-13C3-4D86-8639-04D4FC47BE47}"/>
              </a:ext>
            </a:extLst>
          </p:cNvPr>
          <p:cNvSpPr/>
          <p:nvPr/>
        </p:nvSpPr>
        <p:spPr>
          <a:xfrm>
            <a:off x="18618200" y="10787038"/>
            <a:ext cx="4114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B7503C-9C3B-42B8-9962-AE94CFD6B204}"/>
              </a:ext>
            </a:extLst>
          </p:cNvPr>
          <p:cNvSpPr/>
          <p:nvPr/>
        </p:nvSpPr>
        <p:spPr>
          <a:xfrm>
            <a:off x="18618200" y="21304187"/>
            <a:ext cx="411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E913F7-9191-433A-9734-99537087A71D}"/>
              </a:ext>
            </a:extLst>
          </p:cNvPr>
          <p:cNvSpPr/>
          <p:nvPr/>
        </p:nvSpPr>
        <p:spPr>
          <a:xfrm>
            <a:off x="18618200" y="22771131"/>
            <a:ext cx="4114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71EF5F3-45B4-4060-80A3-E3E23BBD95B7}"/>
              </a:ext>
            </a:extLst>
          </p:cNvPr>
          <p:cNvSpPr/>
          <p:nvPr/>
        </p:nvSpPr>
        <p:spPr>
          <a:xfrm>
            <a:off x="3225800" y="19726338"/>
            <a:ext cx="51562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153471-0C16-4553-902F-433BAD4C9D2E}"/>
              </a:ext>
            </a:extLst>
          </p:cNvPr>
          <p:cNvSpPr/>
          <p:nvPr/>
        </p:nvSpPr>
        <p:spPr>
          <a:xfrm>
            <a:off x="12395200" y="19726338"/>
            <a:ext cx="106680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40739A-36F2-4F07-BA53-E7A01C9CD065}"/>
              </a:ext>
            </a:extLst>
          </p:cNvPr>
          <p:cNvSpPr/>
          <p:nvPr/>
        </p:nvSpPr>
        <p:spPr>
          <a:xfrm>
            <a:off x="2997200" y="9285820"/>
            <a:ext cx="14097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6A40D9-A632-41B4-9EB1-5F0ACDFB16F9}"/>
              </a:ext>
            </a:extLst>
          </p:cNvPr>
          <p:cNvSpPr/>
          <p:nvPr/>
        </p:nvSpPr>
        <p:spPr>
          <a:xfrm>
            <a:off x="2997200" y="10770220"/>
            <a:ext cx="14097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D51946-EC41-4C04-9C37-FD155A261A77}"/>
              </a:ext>
            </a:extLst>
          </p:cNvPr>
          <p:cNvSpPr/>
          <p:nvPr/>
        </p:nvSpPr>
        <p:spPr>
          <a:xfrm>
            <a:off x="3073400" y="1661702"/>
            <a:ext cx="53086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945538-D71B-45C8-9B46-D5C0F166DA2A}"/>
              </a:ext>
            </a:extLst>
          </p:cNvPr>
          <p:cNvSpPr/>
          <p:nvPr/>
        </p:nvSpPr>
        <p:spPr>
          <a:xfrm>
            <a:off x="12420600" y="1661702"/>
            <a:ext cx="60198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04F9B6-AF9A-4D13-8BE2-087D29FA3C83}"/>
              </a:ext>
            </a:extLst>
          </p:cNvPr>
          <p:cNvSpPr/>
          <p:nvPr/>
        </p:nvSpPr>
        <p:spPr>
          <a:xfrm>
            <a:off x="12522200" y="3399561"/>
            <a:ext cx="59182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76121B-40ED-4980-9E41-B03E6E2BA863}"/>
              </a:ext>
            </a:extLst>
          </p:cNvPr>
          <p:cNvSpPr/>
          <p:nvPr/>
        </p:nvSpPr>
        <p:spPr>
          <a:xfrm>
            <a:off x="8382000" y="21455166"/>
            <a:ext cx="37592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7CD52D-3EAB-4888-AA32-0B66316027BD}"/>
              </a:ext>
            </a:extLst>
          </p:cNvPr>
          <p:cNvSpPr/>
          <p:nvPr/>
        </p:nvSpPr>
        <p:spPr>
          <a:xfrm>
            <a:off x="8382000" y="22939566"/>
            <a:ext cx="37592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A82974-EE41-469F-8B2E-0EED367292C8}"/>
              </a:ext>
            </a:extLst>
          </p:cNvPr>
          <p:cNvSpPr/>
          <p:nvPr/>
        </p:nvSpPr>
        <p:spPr>
          <a:xfrm>
            <a:off x="8382000" y="24271566"/>
            <a:ext cx="37592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0174E7-D136-46CD-A855-13E6AD5FEDB0}"/>
              </a:ext>
            </a:extLst>
          </p:cNvPr>
          <p:cNvSpPr/>
          <p:nvPr/>
        </p:nvSpPr>
        <p:spPr>
          <a:xfrm>
            <a:off x="8382000" y="25628744"/>
            <a:ext cx="37592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80AFF7-061A-4151-9407-CFD579584535}"/>
              </a:ext>
            </a:extLst>
          </p:cNvPr>
          <p:cNvSpPr/>
          <p:nvPr/>
        </p:nvSpPr>
        <p:spPr>
          <a:xfrm>
            <a:off x="17428719" y="21388040"/>
            <a:ext cx="15958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C0068A6-2201-42ED-A59F-55FF5EF9ED8E}"/>
              </a:ext>
            </a:extLst>
          </p:cNvPr>
          <p:cNvSpPr/>
          <p:nvPr/>
        </p:nvSpPr>
        <p:spPr>
          <a:xfrm>
            <a:off x="17428719" y="22720040"/>
            <a:ext cx="15958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403D96-EEC5-41D1-B669-53BC2DE8E0C1}"/>
              </a:ext>
            </a:extLst>
          </p:cNvPr>
          <p:cNvSpPr/>
          <p:nvPr/>
        </p:nvSpPr>
        <p:spPr>
          <a:xfrm>
            <a:off x="17413859" y="24052040"/>
            <a:ext cx="15958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CBC571-3827-43C6-B74F-A254C33CE4E7}"/>
              </a:ext>
            </a:extLst>
          </p:cNvPr>
          <p:cNvSpPr/>
          <p:nvPr/>
        </p:nvSpPr>
        <p:spPr>
          <a:xfrm>
            <a:off x="17428719" y="25384040"/>
            <a:ext cx="15958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C1589C-6D43-43D6-B7B5-35229580DEA0}"/>
              </a:ext>
            </a:extLst>
          </p:cNvPr>
          <p:cNvSpPr/>
          <p:nvPr/>
        </p:nvSpPr>
        <p:spPr>
          <a:xfrm>
            <a:off x="17428719" y="9197169"/>
            <a:ext cx="15958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5180207-D70B-4ECC-8964-E5A6A98FE266}"/>
              </a:ext>
            </a:extLst>
          </p:cNvPr>
          <p:cNvSpPr/>
          <p:nvPr/>
        </p:nvSpPr>
        <p:spPr>
          <a:xfrm>
            <a:off x="17516667" y="10745861"/>
            <a:ext cx="15958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307D94-51B3-40AF-827E-FDA9B6674BCE}"/>
              </a:ext>
            </a:extLst>
          </p:cNvPr>
          <p:cNvSpPr/>
          <p:nvPr/>
        </p:nvSpPr>
        <p:spPr>
          <a:xfrm>
            <a:off x="2845700" y="6799770"/>
            <a:ext cx="5536300" cy="1128872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9FC6B3E-EA6A-4E0F-AFDF-705CE0C62BD8}"/>
              </a:ext>
            </a:extLst>
          </p:cNvPr>
          <p:cNvSpPr/>
          <p:nvPr/>
        </p:nvSpPr>
        <p:spPr>
          <a:xfrm>
            <a:off x="12471852" y="6983525"/>
            <a:ext cx="5918200" cy="1128872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EEC4B9-F3A5-4E32-B9D7-F990C7A3BE66}"/>
              </a:ext>
            </a:extLst>
          </p:cNvPr>
          <p:cNvSpPr/>
          <p:nvPr/>
        </p:nvSpPr>
        <p:spPr>
          <a:xfrm>
            <a:off x="3251200" y="19929538"/>
            <a:ext cx="15748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B3EF02-332D-4DCD-9D86-E76E30F1DEEA}"/>
              </a:ext>
            </a:extLst>
          </p:cNvPr>
          <p:cNvSpPr/>
          <p:nvPr/>
        </p:nvSpPr>
        <p:spPr>
          <a:xfrm>
            <a:off x="3403600" y="22698138"/>
            <a:ext cx="6477000" cy="100311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19FB68-F533-4199-82BA-75C4D4AC3B3B}"/>
              </a:ext>
            </a:extLst>
          </p:cNvPr>
          <p:cNvSpPr/>
          <p:nvPr/>
        </p:nvSpPr>
        <p:spPr>
          <a:xfrm>
            <a:off x="3251200" y="24399938"/>
            <a:ext cx="66294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D3D6B6-56C6-4D7D-B973-3F79ED1F247F}"/>
              </a:ext>
            </a:extLst>
          </p:cNvPr>
          <p:cNvSpPr/>
          <p:nvPr/>
        </p:nvSpPr>
        <p:spPr>
          <a:xfrm>
            <a:off x="3251200" y="26101738"/>
            <a:ext cx="647700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1C2AD8-5421-4ADE-A7AB-66A7922D5F86}"/>
              </a:ext>
            </a:extLst>
          </p:cNvPr>
          <p:cNvSpPr/>
          <p:nvPr/>
        </p:nvSpPr>
        <p:spPr>
          <a:xfrm>
            <a:off x="10141402" y="24425116"/>
            <a:ext cx="1274399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809466-83A1-4F3D-8D5A-1ED3F4AD3CA4}"/>
              </a:ext>
            </a:extLst>
          </p:cNvPr>
          <p:cNvSpPr/>
          <p:nvPr/>
        </p:nvSpPr>
        <p:spPr>
          <a:xfrm>
            <a:off x="10093551" y="26101738"/>
            <a:ext cx="1274399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69FE59-D58E-4317-81E9-AA5D9D682766}"/>
              </a:ext>
            </a:extLst>
          </p:cNvPr>
          <p:cNvSpPr/>
          <p:nvPr/>
        </p:nvSpPr>
        <p:spPr>
          <a:xfrm>
            <a:off x="18389600" y="1495887"/>
            <a:ext cx="44958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CFC73F-4C6A-4CC6-AF4E-BAD1D3322EEB}"/>
              </a:ext>
            </a:extLst>
          </p:cNvPr>
          <p:cNvSpPr/>
          <p:nvPr/>
        </p:nvSpPr>
        <p:spPr>
          <a:xfrm>
            <a:off x="18542000" y="4874309"/>
            <a:ext cx="44958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35B593-94B7-448C-91D4-3F220F08CE5E}"/>
              </a:ext>
            </a:extLst>
          </p:cNvPr>
          <p:cNvSpPr/>
          <p:nvPr/>
        </p:nvSpPr>
        <p:spPr>
          <a:xfrm>
            <a:off x="9356949" y="22710727"/>
            <a:ext cx="13480599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A51B91-3BEF-469A-A390-C2195E27E360}"/>
              </a:ext>
            </a:extLst>
          </p:cNvPr>
          <p:cNvSpPr/>
          <p:nvPr/>
        </p:nvSpPr>
        <p:spPr>
          <a:xfrm>
            <a:off x="3327400" y="1495887"/>
            <a:ext cx="112522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8088DC-5708-49AA-88DB-477877EA04FB}"/>
              </a:ext>
            </a:extLst>
          </p:cNvPr>
          <p:cNvSpPr/>
          <p:nvPr/>
        </p:nvSpPr>
        <p:spPr>
          <a:xfrm>
            <a:off x="3327400" y="5102687"/>
            <a:ext cx="112522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959DE7-0A6F-4181-AA81-B484E2D91616}"/>
              </a:ext>
            </a:extLst>
          </p:cNvPr>
          <p:cNvSpPr/>
          <p:nvPr/>
        </p:nvSpPr>
        <p:spPr>
          <a:xfrm>
            <a:off x="7525202" y="9312116"/>
            <a:ext cx="12743998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4533E5-B1C3-4004-A0EC-F9D38A0586A6}"/>
              </a:ext>
            </a:extLst>
          </p:cNvPr>
          <p:cNvSpPr/>
          <p:nvPr/>
        </p:nvSpPr>
        <p:spPr>
          <a:xfrm>
            <a:off x="3327400" y="24213861"/>
            <a:ext cx="5486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2D93A4A-0CDA-465F-B36C-E3CF67F88B48}"/>
              </a:ext>
            </a:extLst>
          </p:cNvPr>
          <p:cNvSpPr/>
          <p:nvPr/>
        </p:nvSpPr>
        <p:spPr>
          <a:xfrm>
            <a:off x="3327400" y="25870780"/>
            <a:ext cx="5486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203D4B-AC14-4894-A93A-575FB260C70F}"/>
              </a:ext>
            </a:extLst>
          </p:cNvPr>
          <p:cNvSpPr/>
          <p:nvPr/>
        </p:nvSpPr>
        <p:spPr>
          <a:xfrm>
            <a:off x="15341600" y="24269606"/>
            <a:ext cx="7620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1936D2-BAEE-40BD-AF47-3FA8F2468717}"/>
              </a:ext>
            </a:extLst>
          </p:cNvPr>
          <p:cNvSpPr/>
          <p:nvPr/>
        </p:nvSpPr>
        <p:spPr>
          <a:xfrm>
            <a:off x="15341600" y="25754006"/>
            <a:ext cx="7620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E8E7A6A-3AED-4BB2-8B4E-42A5F3054A3C}"/>
              </a:ext>
            </a:extLst>
          </p:cNvPr>
          <p:cNvSpPr/>
          <p:nvPr/>
        </p:nvSpPr>
        <p:spPr>
          <a:xfrm>
            <a:off x="15341600" y="5102687"/>
            <a:ext cx="5080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13EF2E-2DB0-4CC0-91C2-A5767ECABF7A}"/>
              </a:ext>
            </a:extLst>
          </p:cNvPr>
          <p:cNvSpPr/>
          <p:nvPr/>
        </p:nvSpPr>
        <p:spPr>
          <a:xfrm>
            <a:off x="15367000" y="1495887"/>
            <a:ext cx="5080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5980CE1-945A-4B10-B954-B0A4EBB32CCB}"/>
              </a:ext>
            </a:extLst>
          </p:cNvPr>
          <p:cNvSpPr/>
          <p:nvPr/>
        </p:nvSpPr>
        <p:spPr>
          <a:xfrm>
            <a:off x="3327401" y="22710727"/>
            <a:ext cx="19510148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11E570BE-192C-42B8-A614-206D187650BE}"/>
              </a:ext>
            </a:extLst>
          </p:cNvPr>
          <p:cNvSpPr/>
          <p:nvPr/>
        </p:nvSpPr>
        <p:spPr>
          <a:xfrm>
            <a:off x="5642263" y="19344532"/>
            <a:ext cx="3356262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6314C21C-4A43-4255-A4A5-E8E5C8B3546A}"/>
              </a:ext>
            </a:extLst>
          </p:cNvPr>
          <p:cNvSpPr/>
          <p:nvPr/>
        </p:nvSpPr>
        <p:spPr>
          <a:xfrm>
            <a:off x="10132869" y="24264852"/>
            <a:ext cx="3356262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">
            <a:extLst>
              <a:ext uri="{FF2B5EF4-FFF2-40B4-BE49-F238E27FC236}">
                <a16:creationId xmlns:a16="http://schemas.microsoft.com/office/drawing/2014/main" id="{EBBC6758-3847-4A83-BFD1-601C25DBC610}"/>
              </a:ext>
            </a:extLst>
          </p:cNvPr>
          <p:cNvSpPr/>
          <p:nvPr/>
        </p:nvSpPr>
        <p:spPr>
          <a:xfrm>
            <a:off x="10132869" y="25609787"/>
            <a:ext cx="3356262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D7AAD0-2E7E-4305-8F7E-7E0CBCA8D9FB}"/>
              </a:ext>
            </a:extLst>
          </p:cNvPr>
          <p:cNvSpPr/>
          <p:nvPr/>
        </p:nvSpPr>
        <p:spPr>
          <a:xfrm>
            <a:off x="3327400" y="24269606"/>
            <a:ext cx="9194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339111-E776-48A4-AB81-C03716D39B4F}"/>
              </a:ext>
            </a:extLst>
          </p:cNvPr>
          <p:cNvSpPr/>
          <p:nvPr/>
        </p:nvSpPr>
        <p:spPr>
          <a:xfrm>
            <a:off x="3327400" y="25754006"/>
            <a:ext cx="9194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5FB36C-5E1E-4F1D-A5AC-BABB78E54180}"/>
              </a:ext>
            </a:extLst>
          </p:cNvPr>
          <p:cNvSpPr/>
          <p:nvPr/>
        </p:nvSpPr>
        <p:spPr>
          <a:xfrm>
            <a:off x="19608800" y="24269606"/>
            <a:ext cx="3530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FAA615-00CF-4BE7-B115-57CD4AB7CF34}"/>
              </a:ext>
            </a:extLst>
          </p:cNvPr>
          <p:cNvSpPr/>
          <p:nvPr/>
        </p:nvSpPr>
        <p:spPr>
          <a:xfrm>
            <a:off x="19608800" y="25754006"/>
            <a:ext cx="3530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A46572-F6C6-4C3D-8C2F-A22F6A976100}"/>
              </a:ext>
            </a:extLst>
          </p:cNvPr>
          <p:cNvSpPr/>
          <p:nvPr/>
        </p:nvSpPr>
        <p:spPr>
          <a:xfrm>
            <a:off x="11557000" y="10802803"/>
            <a:ext cx="11049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F8AA77-8218-4573-B7F2-2D7D185032F9}"/>
              </a:ext>
            </a:extLst>
          </p:cNvPr>
          <p:cNvSpPr/>
          <p:nvPr/>
        </p:nvSpPr>
        <p:spPr>
          <a:xfrm>
            <a:off x="3327400" y="5102687"/>
            <a:ext cx="156718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9AC227-DA8C-4775-BC9B-F43934060B28}"/>
              </a:ext>
            </a:extLst>
          </p:cNvPr>
          <p:cNvSpPr/>
          <p:nvPr/>
        </p:nvSpPr>
        <p:spPr>
          <a:xfrm>
            <a:off x="3327400" y="1419165"/>
            <a:ext cx="156718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FD8D91-323B-478C-87B9-E1C6A70F8847}"/>
              </a:ext>
            </a:extLst>
          </p:cNvPr>
          <p:cNvSpPr/>
          <p:nvPr/>
        </p:nvSpPr>
        <p:spPr>
          <a:xfrm>
            <a:off x="19608800" y="5102687"/>
            <a:ext cx="3276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E07E28-B266-4A54-AFA2-B95CE2CD54E3}"/>
              </a:ext>
            </a:extLst>
          </p:cNvPr>
          <p:cNvSpPr/>
          <p:nvPr/>
        </p:nvSpPr>
        <p:spPr>
          <a:xfrm>
            <a:off x="19608800" y="1586629"/>
            <a:ext cx="3276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E15FFC-AA9D-483F-8C10-504E1DBEEBFA}"/>
              </a:ext>
            </a:extLst>
          </p:cNvPr>
          <p:cNvSpPr/>
          <p:nvPr/>
        </p:nvSpPr>
        <p:spPr>
          <a:xfrm>
            <a:off x="19608799" y="16571490"/>
            <a:ext cx="335531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355700-37BC-41F8-8861-C4EFD0C86F98}"/>
              </a:ext>
            </a:extLst>
          </p:cNvPr>
          <p:cNvSpPr/>
          <p:nvPr/>
        </p:nvSpPr>
        <p:spPr>
          <a:xfrm>
            <a:off x="3327401" y="22710727"/>
            <a:ext cx="19510148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C699B2A0-B7EC-41E8-A2F2-4626705F3074}"/>
              </a:ext>
            </a:extLst>
          </p:cNvPr>
          <p:cNvSpPr/>
          <p:nvPr/>
        </p:nvSpPr>
        <p:spPr>
          <a:xfrm>
            <a:off x="9878869" y="19512889"/>
            <a:ext cx="3356262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2">
            <a:extLst>
              <a:ext uri="{FF2B5EF4-FFF2-40B4-BE49-F238E27FC236}">
                <a16:creationId xmlns:a16="http://schemas.microsoft.com/office/drawing/2014/main" id="{6B858CB4-1ED3-4B47-AAC8-2FC4F9529CEB}"/>
              </a:ext>
            </a:extLst>
          </p:cNvPr>
          <p:cNvSpPr/>
          <p:nvPr/>
        </p:nvSpPr>
        <p:spPr>
          <a:xfrm>
            <a:off x="13786657" y="24399008"/>
            <a:ext cx="3356262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F179E372-9E60-4647-896D-4A21DC552271}"/>
              </a:ext>
            </a:extLst>
          </p:cNvPr>
          <p:cNvSpPr/>
          <p:nvPr/>
        </p:nvSpPr>
        <p:spPr>
          <a:xfrm>
            <a:off x="13842306" y="26012811"/>
            <a:ext cx="3356262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13F713-B896-4FEC-BE84-E9DB0C86D263}"/>
              </a:ext>
            </a:extLst>
          </p:cNvPr>
          <p:cNvSpPr/>
          <p:nvPr/>
        </p:nvSpPr>
        <p:spPr>
          <a:xfrm>
            <a:off x="7188200" y="1419165"/>
            <a:ext cx="118110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2691D2-CDEC-4445-A36C-16929804672C}"/>
              </a:ext>
            </a:extLst>
          </p:cNvPr>
          <p:cNvSpPr/>
          <p:nvPr/>
        </p:nvSpPr>
        <p:spPr>
          <a:xfrm>
            <a:off x="7188200" y="3273365"/>
            <a:ext cx="70612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EF1D15-E745-499A-99AB-B3B35AD32712}"/>
              </a:ext>
            </a:extLst>
          </p:cNvPr>
          <p:cNvSpPr/>
          <p:nvPr/>
        </p:nvSpPr>
        <p:spPr>
          <a:xfrm>
            <a:off x="18999200" y="5203765"/>
            <a:ext cx="3962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8B8438-1B82-4D33-91E9-1CEB39DE19EE}"/>
              </a:ext>
            </a:extLst>
          </p:cNvPr>
          <p:cNvSpPr/>
          <p:nvPr/>
        </p:nvSpPr>
        <p:spPr>
          <a:xfrm>
            <a:off x="3200400" y="1419165"/>
            <a:ext cx="3276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BF41-7BDE-42B3-9B6A-662DFE140CE4}"/>
              </a:ext>
            </a:extLst>
          </p:cNvPr>
          <p:cNvSpPr/>
          <p:nvPr/>
        </p:nvSpPr>
        <p:spPr>
          <a:xfrm>
            <a:off x="3340100" y="5028330"/>
            <a:ext cx="3276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B9713-AA36-43DC-92B0-E651F6BB0E67}"/>
              </a:ext>
            </a:extLst>
          </p:cNvPr>
          <p:cNvSpPr/>
          <p:nvPr/>
        </p:nvSpPr>
        <p:spPr>
          <a:xfrm>
            <a:off x="3200400" y="10722660"/>
            <a:ext cx="4470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C955E7-5161-4047-8AF1-3D20228EA86B}"/>
              </a:ext>
            </a:extLst>
          </p:cNvPr>
          <p:cNvSpPr/>
          <p:nvPr/>
        </p:nvSpPr>
        <p:spPr>
          <a:xfrm>
            <a:off x="3200400" y="16711612"/>
            <a:ext cx="4470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B0398D-D8D6-445E-A95A-11BD223CDDB4}"/>
              </a:ext>
            </a:extLst>
          </p:cNvPr>
          <p:cNvSpPr/>
          <p:nvPr/>
        </p:nvSpPr>
        <p:spPr>
          <a:xfrm>
            <a:off x="3340100" y="24296093"/>
            <a:ext cx="194183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BAD70C-95F5-4D8C-BBB0-8CABCA707B2D}"/>
              </a:ext>
            </a:extLst>
          </p:cNvPr>
          <p:cNvSpPr/>
          <p:nvPr/>
        </p:nvSpPr>
        <p:spPr>
          <a:xfrm>
            <a:off x="3352800" y="25780493"/>
            <a:ext cx="194183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C80ACB-2CDF-4948-85B1-28E77ABA08E2}"/>
              </a:ext>
            </a:extLst>
          </p:cNvPr>
          <p:cNvSpPr/>
          <p:nvPr/>
        </p:nvSpPr>
        <p:spPr>
          <a:xfrm>
            <a:off x="9398000" y="10722660"/>
            <a:ext cx="133731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147DF6-71CD-4FA0-8FCE-D7273A6E7CA5}"/>
              </a:ext>
            </a:extLst>
          </p:cNvPr>
          <p:cNvSpPr/>
          <p:nvPr/>
        </p:nvSpPr>
        <p:spPr>
          <a:xfrm>
            <a:off x="3327401" y="22710727"/>
            <a:ext cx="19510148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FB6CCD-6F50-4788-8D4A-4061DE8F1509}"/>
              </a:ext>
            </a:extLst>
          </p:cNvPr>
          <p:cNvSpPr/>
          <p:nvPr/>
        </p:nvSpPr>
        <p:spPr>
          <a:xfrm>
            <a:off x="3214000" y="24147490"/>
            <a:ext cx="1445080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581B03-F197-42B1-9C05-D9BDBD21DA7F}"/>
              </a:ext>
            </a:extLst>
          </p:cNvPr>
          <p:cNvSpPr/>
          <p:nvPr/>
        </p:nvSpPr>
        <p:spPr>
          <a:xfrm>
            <a:off x="3214000" y="25631890"/>
            <a:ext cx="14337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F2ABED-3E26-4E79-B68A-B509D2489280}"/>
              </a:ext>
            </a:extLst>
          </p:cNvPr>
          <p:cNvSpPr/>
          <p:nvPr/>
        </p:nvSpPr>
        <p:spPr>
          <a:xfrm>
            <a:off x="4407800" y="10855090"/>
            <a:ext cx="12813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EC4F2E-8842-4C7B-92A5-4B78C2AED936}"/>
              </a:ext>
            </a:extLst>
          </p:cNvPr>
          <p:cNvSpPr/>
          <p:nvPr/>
        </p:nvSpPr>
        <p:spPr>
          <a:xfrm>
            <a:off x="4807400" y="19560715"/>
            <a:ext cx="127440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F642C3-15A7-4BEF-81EB-BFBB91E9363F}"/>
              </a:ext>
            </a:extLst>
          </p:cNvPr>
          <p:cNvSpPr/>
          <p:nvPr/>
        </p:nvSpPr>
        <p:spPr>
          <a:xfrm>
            <a:off x="4959800" y="21178690"/>
            <a:ext cx="125916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5A9AAC-8CEA-4209-A89A-31A02C5C9DCD}"/>
              </a:ext>
            </a:extLst>
          </p:cNvPr>
          <p:cNvSpPr/>
          <p:nvPr/>
        </p:nvSpPr>
        <p:spPr>
          <a:xfrm>
            <a:off x="17881600" y="12227380"/>
            <a:ext cx="4978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D23A5C-35EA-4B83-A87A-5C63DD18CBBA}"/>
              </a:ext>
            </a:extLst>
          </p:cNvPr>
          <p:cNvSpPr/>
          <p:nvPr/>
        </p:nvSpPr>
        <p:spPr>
          <a:xfrm>
            <a:off x="17881600" y="13845355"/>
            <a:ext cx="4978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B2A3E4-A7E6-49AB-B408-EDB6D21C72A6}"/>
              </a:ext>
            </a:extLst>
          </p:cNvPr>
          <p:cNvSpPr/>
          <p:nvPr/>
        </p:nvSpPr>
        <p:spPr>
          <a:xfrm>
            <a:off x="17881600" y="1273690"/>
            <a:ext cx="4978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7E08751-2459-445D-B2F3-8491F46A58E1}"/>
              </a:ext>
            </a:extLst>
          </p:cNvPr>
          <p:cNvSpPr/>
          <p:nvPr/>
        </p:nvSpPr>
        <p:spPr>
          <a:xfrm>
            <a:off x="17881600" y="3083868"/>
            <a:ext cx="4978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3AF90F-5B82-47B0-A155-FCEF374B3E2F}"/>
              </a:ext>
            </a:extLst>
          </p:cNvPr>
          <p:cNvSpPr/>
          <p:nvPr/>
        </p:nvSpPr>
        <p:spPr>
          <a:xfrm>
            <a:off x="17881600" y="5127335"/>
            <a:ext cx="4978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E1783F-F7FE-4B89-93B1-C185E84F390B}"/>
              </a:ext>
            </a:extLst>
          </p:cNvPr>
          <p:cNvSpPr/>
          <p:nvPr/>
        </p:nvSpPr>
        <p:spPr>
          <a:xfrm>
            <a:off x="17881600" y="6897710"/>
            <a:ext cx="4978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7710088-3B8A-4A31-B07B-6676BA1B1BD2}"/>
              </a:ext>
            </a:extLst>
          </p:cNvPr>
          <p:cNvSpPr/>
          <p:nvPr/>
        </p:nvSpPr>
        <p:spPr>
          <a:xfrm>
            <a:off x="3214000" y="1486903"/>
            <a:ext cx="14337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2E81F2D-3A5B-4B0A-80AD-1EE7C1BAF95F}"/>
              </a:ext>
            </a:extLst>
          </p:cNvPr>
          <p:cNvSpPr/>
          <p:nvPr/>
        </p:nvSpPr>
        <p:spPr>
          <a:xfrm>
            <a:off x="3214000" y="5047435"/>
            <a:ext cx="14337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8B6E1FF-EB98-4800-B526-5C62335AFD15}"/>
              </a:ext>
            </a:extLst>
          </p:cNvPr>
          <p:cNvSpPr/>
          <p:nvPr/>
        </p:nvSpPr>
        <p:spPr>
          <a:xfrm>
            <a:off x="3214000" y="6886733"/>
            <a:ext cx="14337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DEB4B60-77A1-46E2-8B60-0BC849A16C49}"/>
              </a:ext>
            </a:extLst>
          </p:cNvPr>
          <p:cNvSpPr/>
          <p:nvPr/>
        </p:nvSpPr>
        <p:spPr>
          <a:xfrm>
            <a:off x="17881600" y="9129730"/>
            <a:ext cx="4978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C7C7774-EA43-48B9-A979-3036E70DC520}"/>
              </a:ext>
            </a:extLst>
          </p:cNvPr>
          <p:cNvSpPr/>
          <p:nvPr/>
        </p:nvSpPr>
        <p:spPr>
          <a:xfrm>
            <a:off x="3327401" y="22710727"/>
            <a:ext cx="14337400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60135764-3F54-4CF2-83EA-135BE85C8B6C}"/>
              </a:ext>
            </a:extLst>
          </p:cNvPr>
          <p:cNvSpPr/>
          <p:nvPr/>
        </p:nvSpPr>
        <p:spPr>
          <a:xfrm>
            <a:off x="17664800" y="19560715"/>
            <a:ext cx="5487807" cy="118644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5">
            <a:extLst>
              <a:ext uri="{FF2B5EF4-FFF2-40B4-BE49-F238E27FC236}">
                <a16:creationId xmlns:a16="http://schemas.microsoft.com/office/drawing/2014/main" id="{4158290A-A3D9-4152-8873-166AC67CF6BE}"/>
              </a:ext>
            </a:extLst>
          </p:cNvPr>
          <p:cNvSpPr/>
          <p:nvPr/>
        </p:nvSpPr>
        <p:spPr>
          <a:xfrm>
            <a:off x="17817198" y="22781334"/>
            <a:ext cx="5487807" cy="118644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id="{EBBB511C-11C8-444D-B026-85CE269114B1}"/>
              </a:ext>
            </a:extLst>
          </p:cNvPr>
          <p:cNvSpPr/>
          <p:nvPr/>
        </p:nvSpPr>
        <p:spPr>
          <a:xfrm>
            <a:off x="17664801" y="21370893"/>
            <a:ext cx="5487807" cy="118644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5">
            <a:extLst>
              <a:ext uri="{FF2B5EF4-FFF2-40B4-BE49-F238E27FC236}">
                <a16:creationId xmlns:a16="http://schemas.microsoft.com/office/drawing/2014/main" id="{17551C01-ADC1-4F4D-B39E-22FD3D9CAFDA}"/>
              </a:ext>
            </a:extLst>
          </p:cNvPr>
          <p:cNvSpPr/>
          <p:nvPr/>
        </p:nvSpPr>
        <p:spPr>
          <a:xfrm>
            <a:off x="17817199" y="25621836"/>
            <a:ext cx="5487807" cy="118644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5">
            <a:extLst>
              <a:ext uri="{FF2B5EF4-FFF2-40B4-BE49-F238E27FC236}">
                <a16:creationId xmlns:a16="http://schemas.microsoft.com/office/drawing/2014/main" id="{97BAF95A-4FF5-4A84-8F7D-B9969A8D53AD}"/>
              </a:ext>
            </a:extLst>
          </p:cNvPr>
          <p:cNvSpPr/>
          <p:nvPr/>
        </p:nvSpPr>
        <p:spPr>
          <a:xfrm>
            <a:off x="17664801" y="24147490"/>
            <a:ext cx="5487807" cy="118644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2">
            <a:extLst>
              <a:ext uri="{FF2B5EF4-FFF2-40B4-BE49-F238E27FC236}">
                <a16:creationId xmlns:a16="http://schemas.microsoft.com/office/drawing/2014/main" id="{203B9181-1523-4F1A-8EC3-894F37FAAD47}"/>
              </a:ext>
            </a:extLst>
          </p:cNvPr>
          <p:cNvSpPr/>
          <p:nvPr/>
        </p:nvSpPr>
        <p:spPr>
          <a:xfrm>
            <a:off x="17664800" y="16933836"/>
            <a:ext cx="5306292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7639E6-1484-4A2B-AD0F-60D2F1E148A1}"/>
              </a:ext>
            </a:extLst>
          </p:cNvPr>
          <p:cNvSpPr/>
          <p:nvPr/>
        </p:nvSpPr>
        <p:spPr>
          <a:xfrm>
            <a:off x="3306318" y="1507890"/>
            <a:ext cx="1642948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FFDD01-2D3E-46CB-8BB9-6614A2E43ECC}"/>
              </a:ext>
            </a:extLst>
          </p:cNvPr>
          <p:cNvSpPr/>
          <p:nvPr/>
        </p:nvSpPr>
        <p:spPr>
          <a:xfrm>
            <a:off x="3306318" y="3311290"/>
            <a:ext cx="1642948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E66C6E-9947-4FE8-B7E2-76CB2C28EBC8}"/>
              </a:ext>
            </a:extLst>
          </p:cNvPr>
          <p:cNvSpPr/>
          <p:nvPr/>
        </p:nvSpPr>
        <p:spPr>
          <a:xfrm>
            <a:off x="3306317" y="5114690"/>
            <a:ext cx="1642948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2C5DED-A00D-4D8D-BC1E-AF27292D94A0}"/>
              </a:ext>
            </a:extLst>
          </p:cNvPr>
          <p:cNvSpPr/>
          <p:nvPr/>
        </p:nvSpPr>
        <p:spPr>
          <a:xfrm>
            <a:off x="3306316" y="6918090"/>
            <a:ext cx="1642948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A74DFD-0CBD-47C1-B864-A31DD97B8677}"/>
              </a:ext>
            </a:extLst>
          </p:cNvPr>
          <p:cNvSpPr/>
          <p:nvPr/>
        </p:nvSpPr>
        <p:spPr>
          <a:xfrm>
            <a:off x="3306315" y="10873670"/>
            <a:ext cx="1642948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16BFC0-6510-454D-A041-28B8A2B3175F}"/>
              </a:ext>
            </a:extLst>
          </p:cNvPr>
          <p:cNvSpPr/>
          <p:nvPr/>
        </p:nvSpPr>
        <p:spPr>
          <a:xfrm>
            <a:off x="4807400" y="19560715"/>
            <a:ext cx="152332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793611-202C-4415-9FF6-918633E63216}"/>
              </a:ext>
            </a:extLst>
          </p:cNvPr>
          <p:cNvSpPr/>
          <p:nvPr/>
        </p:nvSpPr>
        <p:spPr>
          <a:xfrm>
            <a:off x="4959800" y="21178690"/>
            <a:ext cx="150808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D783EC-AAF1-4F9D-B746-5BFEAFA75044}"/>
              </a:ext>
            </a:extLst>
          </p:cNvPr>
          <p:cNvSpPr/>
          <p:nvPr/>
        </p:nvSpPr>
        <p:spPr>
          <a:xfrm>
            <a:off x="3214000" y="24147490"/>
            <a:ext cx="16713199" cy="115956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44BA88-E6D8-4C0C-93CE-582E28CCB41B}"/>
              </a:ext>
            </a:extLst>
          </p:cNvPr>
          <p:cNvSpPr/>
          <p:nvPr/>
        </p:nvSpPr>
        <p:spPr>
          <a:xfrm>
            <a:off x="3214000" y="25631890"/>
            <a:ext cx="16713199" cy="102887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CD4B38-9FAD-4591-AB3D-AEC141F881E4}"/>
              </a:ext>
            </a:extLst>
          </p:cNvPr>
          <p:cNvSpPr/>
          <p:nvPr/>
        </p:nvSpPr>
        <p:spPr>
          <a:xfrm>
            <a:off x="20040600" y="12227380"/>
            <a:ext cx="2819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AB4FC9-94F6-45C4-885B-D30D0CB3DC68}"/>
              </a:ext>
            </a:extLst>
          </p:cNvPr>
          <p:cNvSpPr/>
          <p:nvPr/>
        </p:nvSpPr>
        <p:spPr>
          <a:xfrm>
            <a:off x="20040600" y="13845355"/>
            <a:ext cx="2819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34E21FB-5BED-47C5-936B-B49750757A0D}"/>
              </a:ext>
            </a:extLst>
          </p:cNvPr>
          <p:cNvSpPr/>
          <p:nvPr/>
        </p:nvSpPr>
        <p:spPr>
          <a:xfrm>
            <a:off x="20040600" y="1273690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975F128-B372-4FB6-B08E-5C5217371ED9}"/>
              </a:ext>
            </a:extLst>
          </p:cNvPr>
          <p:cNvSpPr/>
          <p:nvPr/>
        </p:nvSpPr>
        <p:spPr>
          <a:xfrm>
            <a:off x="20040600" y="3083868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523BA8-1AF0-46FE-BC9B-6B1387D92AFF}"/>
              </a:ext>
            </a:extLst>
          </p:cNvPr>
          <p:cNvSpPr/>
          <p:nvPr/>
        </p:nvSpPr>
        <p:spPr>
          <a:xfrm>
            <a:off x="20040600" y="5127335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7366C7A-6A9F-467A-B14B-44F439DB663B}"/>
              </a:ext>
            </a:extLst>
          </p:cNvPr>
          <p:cNvSpPr/>
          <p:nvPr/>
        </p:nvSpPr>
        <p:spPr>
          <a:xfrm>
            <a:off x="20040600" y="6897710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414F5F-98F3-4AD9-802C-27B17ABBB452}"/>
              </a:ext>
            </a:extLst>
          </p:cNvPr>
          <p:cNvSpPr/>
          <p:nvPr/>
        </p:nvSpPr>
        <p:spPr>
          <a:xfrm>
            <a:off x="20040600" y="9129730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4535D9-5DF1-42A8-BA3D-C85FBED90CEC}"/>
              </a:ext>
            </a:extLst>
          </p:cNvPr>
          <p:cNvSpPr/>
          <p:nvPr/>
        </p:nvSpPr>
        <p:spPr>
          <a:xfrm>
            <a:off x="20106692" y="16779918"/>
            <a:ext cx="2905708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3FAA70-4B61-4ACE-8809-D302008033BD}"/>
              </a:ext>
            </a:extLst>
          </p:cNvPr>
          <p:cNvSpPr/>
          <p:nvPr/>
        </p:nvSpPr>
        <p:spPr>
          <a:xfrm>
            <a:off x="20106692" y="10778583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6D11D1-23EB-4A8A-8749-8CF661544BBF}"/>
              </a:ext>
            </a:extLst>
          </p:cNvPr>
          <p:cNvSpPr/>
          <p:nvPr/>
        </p:nvSpPr>
        <p:spPr>
          <a:xfrm>
            <a:off x="3327400" y="22710727"/>
            <a:ext cx="16713199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id="{669DE201-16D6-4D3E-B1EA-EBBE03D01B9C}"/>
              </a:ext>
            </a:extLst>
          </p:cNvPr>
          <p:cNvSpPr/>
          <p:nvPr/>
        </p:nvSpPr>
        <p:spPr>
          <a:xfrm>
            <a:off x="20106691" y="19560715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5">
            <a:extLst>
              <a:ext uri="{FF2B5EF4-FFF2-40B4-BE49-F238E27FC236}">
                <a16:creationId xmlns:a16="http://schemas.microsoft.com/office/drawing/2014/main" id="{15AAC8A2-805D-4332-A356-1233C176A282}"/>
              </a:ext>
            </a:extLst>
          </p:cNvPr>
          <p:cNvSpPr/>
          <p:nvPr/>
        </p:nvSpPr>
        <p:spPr>
          <a:xfrm>
            <a:off x="20174939" y="21083133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5">
            <a:extLst>
              <a:ext uri="{FF2B5EF4-FFF2-40B4-BE49-F238E27FC236}">
                <a16:creationId xmlns:a16="http://schemas.microsoft.com/office/drawing/2014/main" id="{2487E9FE-0418-4525-ADCC-8A6DD81CF6A2}"/>
              </a:ext>
            </a:extLst>
          </p:cNvPr>
          <p:cNvSpPr/>
          <p:nvPr/>
        </p:nvSpPr>
        <p:spPr>
          <a:xfrm>
            <a:off x="20149144" y="22710727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5">
            <a:extLst>
              <a:ext uri="{FF2B5EF4-FFF2-40B4-BE49-F238E27FC236}">
                <a16:creationId xmlns:a16="http://schemas.microsoft.com/office/drawing/2014/main" id="{17DBDBB7-FD07-47BA-BFDD-64869C214779}"/>
              </a:ext>
            </a:extLst>
          </p:cNvPr>
          <p:cNvSpPr/>
          <p:nvPr/>
        </p:nvSpPr>
        <p:spPr>
          <a:xfrm>
            <a:off x="20088671" y="24042727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5">
            <a:extLst>
              <a:ext uri="{FF2B5EF4-FFF2-40B4-BE49-F238E27FC236}">
                <a16:creationId xmlns:a16="http://schemas.microsoft.com/office/drawing/2014/main" id="{D6E8BB29-4DB7-49B7-B4AD-A7465D4C060C}"/>
              </a:ext>
            </a:extLst>
          </p:cNvPr>
          <p:cNvSpPr/>
          <p:nvPr/>
        </p:nvSpPr>
        <p:spPr>
          <a:xfrm>
            <a:off x="20120040" y="25501959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1B4648-E0FC-4E72-BCEC-BF80A137F247}"/>
              </a:ext>
            </a:extLst>
          </p:cNvPr>
          <p:cNvSpPr/>
          <p:nvPr/>
        </p:nvSpPr>
        <p:spPr>
          <a:xfrm>
            <a:off x="3127633" y="10652581"/>
            <a:ext cx="19830334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BBE934-7AA9-4B90-83D8-D87235AC6ED2}"/>
              </a:ext>
            </a:extLst>
          </p:cNvPr>
          <p:cNvSpPr/>
          <p:nvPr/>
        </p:nvSpPr>
        <p:spPr>
          <a:xfrm>
            <a:off x="3127633" y="12369899"/>
            <a:ext cx="19830337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01227B-79CE-47B1-BE36-5D5FBE7CA520}"/>
              </a:ext>
            </a:extLst>
          </p:cNvPr>
          <p:cNvSpPr/>
          <p:nvPr/>
        </p:nvSpPr>
        <p:spPr>
          <a:xfrm>
            <a:off x="3127633" y="24124770"/>
            <a:ext cx="3577963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609EC58-55E6-4022-8B5F-F055CB0E0EC8}"/>
              </a:ext>
            </a:extLst>
          </p:cNvPr>
          <p:cNvSpPr/>
          <p:nvPr/>
        </p:nvSpPr>
        <p:spPr>
          <a:xfrm>
            <a:off x="3127634" y="25558953"/>
            <a:ext cx="3602478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096928-5388-4B0F-9367-DA4D54C92DB4}"/>
              </a:ext>
            </a:extLst>
          </p:cNvPr>
          <p:cNvSpPr/>
          <p:nvPr/>
        </p:nvSpPr>
        <p:spPr>
          <a:xfrm>
            <a:off x="6857999" y="19539824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BF9CDFA-1A5D-41AE-9FC2-C9A481724121}"/>
              </a:ext>
            </a:extLst>
          </p:cNvPr>
          <p:cNvSpPr/>
          <p:nvPr/>
        </p:nvSpPr>
        <p:spPr>
          <a:xfrm>
            <a:off x="6857998" y="21041290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3EE911-7092-4F0E-9444-4FDD37CEC325}"/>
              </a:ext>
            </a:extLst>
          </p:cNvPr>
          <p:cNvSpPr/>
          <p:nvPr/>
        </p:nvSpPr>
        <p:spPr>
          <a:xfrm>
            <a:off x="6857999" y="22661992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20E994-244D-46AC-BE7B-F78B6048837D}"/>
              </a:ext>
            </a:extLst>
          </p:cNvPr>
          <p:cNvSpPr/>
          <p:nvPr/>
        </p:nvSpPr>
        <p:spPr>
          <a:xfrm>
            <a:off x="6857997" y="24124770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5F7FF0-35C0-4EC3-ADC1-BFAC78F48442}"/>
              </a:ext>
            </a:extLst>
          </p:cNvPr>
          <p:cNvSpPr/>
          <p:nvPr/>
        </p:nvSpPr>
        <p:spPr>
          <a:xfrm>
            <a:off x="6857996" y="25587548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53EC38-A23B-4151-B255-B3F884449ED1}"/>
              </a:ext>
            </a:extLst>
          </p:cNvPr>
          <p:cNvSpPr/>
          <p:nvPr/>
        </p:nvSpPr>
        <p:spPr>
          <a:xfrm>
            <a:off x="6857995" y="1376652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8C9C940-1197-49C0-8ACD-1F6F2C54EB8B}"/>
              </a:ext>
            </a:extLst>
          </p:cNvPr>
          <p:cNvSpPr/>
          <p:nvPr/>
        </p:nvSpPr>
        <p:spPr>
          <a:xfrm>
            <a:off x="6857994" y="3328291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B84BF1-BD28-481C-806E-4B33B0421697}"/>
              </a:ext>
            </a:extLst>
          </p:cNvPr>
          <p:cNvSpPr/>
          <p:nvPr/>
        </p:nvSpPr>
        <p:spPr>
          <a:xfrm>
            <a:off x="6857999" y="5256910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8688DB6-323D-47B2-BAE3-8A6C08D98D51}"/>
              </a:ext>
            </a:extLst>
          </p:cNvPr>
          <p:cNvSpPr/>
          <p:nvPr/>
        </p:nvSpPr>
        <p:spPr>
          <a:xfrm>
            <a:off x="6857993" y="7208549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664F90-F78D-43C8-8E39-3FE46E751243}"/>
              </a:ext>
            </a:extLst>
          </p:cNvPr>
          <p:cNvSpPr/>
          <p:nvPr/>
        </p:nvSpPr>
        <p:spPr>
          <a:xfrm>
            <a:off x="6857992" y="8900689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01C433-B3CE-443D-80FF-85D778B3BAD5}"/>
              </a:ext>
            </a:extLst>
          </p:cNvPr>
          <p:cNvSpPr/>
          <p:nvPr/>
        </p:nvSpPr>
        <p:spPr>
          <a:xfrm>
            <a:off x="6857999" y="13857855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0EDFF5-D30D-4ABE-B731-6E17E58BE283}"/>
              </a:ext>
            </a:extLst>
          </p:cNvPr>
          <p:cNvSpPr/>
          <p:nvPr/>
        </p:nvSpPr>
        <p:spPr>
          <a:xfrm>
            <a:off x="6857991" y="15282107"/>
            <a:ext cx="1609997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F5CD6C8-6E3E-482C-83CB-B113B2649EAE}"/>
              </a:ext>
            </a:extLst>
          </p:cNvPr>
          <p:cNvSpPr/>
          <p:nvPr/>
        </p:nvSpPr>
        <p:spPr>
          <a:xfrm>
            <a:off x="6857999" y="16873846"/>
            <a:ext cx="1609996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8F0FC8-EA96-4473-9CBA-59ECD1DBC95B}"/>
              </a:ext>
            </a:extLst>
          </p:cNvPr>
          <p:cNvSpPr/>
          <p:nvPr/>
        </p:nvSpPr>
        <p:spPr>
          <a:xfrm>
            <a:off x="3127634" y="16912740"/>
            <a:ext cx="362698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D032A97-6AB0-4A77-B688-3F02125B2F27}"/>
              </a:ext>
            </a:extLst>
          </p:cNvPr>
          <p:cNvSpPr/>
          <p:nvPr/>
        </p:nvSpPr>
        <p:spPr>
          <a:xfrm>
            <a:off x="3127634" y="1376652"/>
            <a:ext cx="357796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FA3EF94-4046-4AC5-A646-350B74B46AA6}"/>
              </a:ext>
            </a:extLst>
          </p:cNvPr>
          <p:cNvSpPr/>
          <p:nvPr/>
        </p:nvSpPr>
        <p:spPr>
          <a:xfrm>
            <a:off x="3176661" y="3279165"/>
            <a:ext cx="357796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6C27B8-ACB2-45C9-B788-B53E30461E9B}"/>
              </a:ext>
            </a:extLst>
          </p:cNvPr>
          <p:cNvSpPr/>
          <p:nvPr/>
        </p:nvSpPr>
        <p:spPr>
          <a:xfrm>
            <a:off x="3176661" y="5200272"/>
            <a:ext cx="357796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F71EBBF-34E7-4DBE-90D2-3132ED9AE871}"/>
              </a:ext>
            </a:extLst>
          </p:cNvPr>
          <p:cNvSpPr/>
          <p:nvPr/>
        </p:nvSpPr>
        <p:spPr>
          <a:xfrm>
            <a:off x="3176661" y="7224330"/>
            <a:ext cx="357796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149431-98DD-4448-B5C7-D08D812207ED}"/>
              </a:ext>
            </a:extLst>
          </p:cNvPr>
          <p:cNvSpPr/>
          <p:nvPr/>
        </p:nvSpPr>
        <p:spPr>
          <a:xfrm>
            <a:off x="3176661" y="8950981"/>
            <a:ext cx="357796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32D75DC-71CD-48C3-BDBE-E8DBA0AA4ABA}"/>
              </a:ext>
            </a:extLst>
          </p:cNvPr>
          <p:cNvSpPr/>
          <p:nvPr/>
        </p:nvSpPr>
        <p:spPr>
          <a:xfrm>
            <a:off x="3190188" y="13829260"/>
            <a:ext cx="357796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B459FC7-8EA7-4BF2-9227-4CF5B9CC4B56}"/>
              </a:ext>
            </a:extLst>
          </p:cNvPr>
          <p:cNvSpPr/>
          <p:nvPr/>
        </p:nvSpPr>
        <p:spPr>
          <a:xfrm>
            <a:off x="3139892" y="15379612"/>
            <a:ext cx="3577962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3" name="矩形 4">
            <a:extLst>
              <a:ext uri="{FF2B5EF4-FFF2-40B4-BE49-F238E27FC236}">
                <a16:creationId xmlns:a16="http://schemas.microsoft.com/office/drawing/2014/main" id="{BE13EF13-61C2-43C5-BE54-D13402C1B989}"/>
              </a:ext>
            </a:extLst>
          </p:cNvPr>
          <p:cNvSpPr/>
          <p:nvPr/>
        </p:nvSpPr>
        <p:spPr>
          <a:xfrm>
            <a:off x="2896199" y="19460327"/>
            <a:ext cx="3961792" cy="145853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4">
            <a:extLst>
              <a:ext uri="{FF2B5EF4-FFF2-40B4-BE49-F238E27FC236}">
                <a16:creationId xmlns:a16="http://schemas.microsoft.com/office/drawing/2014/main" id="{7B34E9F2-6E72-4DE8-A3EA-096716AE7D06}"/>
              </a:ext>
            </a:extLst>
          </p:cNvPr>
          <p:cNvSpPr/>
          <p:nvPr/>
        </p:nvSpPr>
        <p:spPr>
          <a:xfrm>
            <a:off x="2896207" y="21069134"/>
            <a:ext cx="3961792" cy="145853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22D411C-9872-4631-8FB4-A0168372CD00}"/>
              </a:ext>
            </a:extLst>
          </p:cNvPr>
          <p:cNvSpPr/>
          <p:nvPr/>
        </p:nvSpPr>
        <p:spPr>
          <a:xfrm>
            <a:off x="3078607" y="22611828"/>
            <a:ext cx="362698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117AFC8-3F16-48C5-AABB-AFBDF8FDA4B3}"/>
              </a:ext>
            </a:extLst>
          </p:cNvPr>
          <p:cNvSpPr/>
          <p:nvPr/>
        </p:nvSpPr>
        <p:spPr>
          <a:xfrm>
            <a:off x="2819400" y="12344177"/>
            <a:ext cx="2819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DD9F0D-257B-4735-897B-FBF2CE53A8D5}"/>
              </a:ext>
            </a:extLst>
          </p:cNvPr>
          <p:cNvSpPr/>
          <p:nvPr/>
        </p:nvSpPr>
        <p:spPr>
          <a:xfrm>
            <a:off x="2819400" y="13962152"/>
            <a:ext cx="2819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F8E588-DE49-4C0D-BAD2-2524F3A61C1E}"/>
              </a:ext>
            </a:extLst>
          </p:cNvPr>
          <p:cNvSpPr/>
          <p:nvPr/>
        </p:nvSpPr>
        <p:spPr>
          <a:xfrm>
            <a:off x="2819400" y="1390487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A77A83-E405-44FA-9FD5-C8F99601FEC0}"/>
              </a:ext>
            </a:extLst>
          </p:cNvPr>
          <p:cNvSpPr/>
          <p:nvPr/>
        </p:nvSpPr>
        <p:spPr>
          <a:xfrm>
            <a:off x="2819400" y="3200665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171270-0B1D-4BE1-B952-9EFCFDDC20CE}"/>
              </a:ext>
            </a:extLst>
          </p:cNvPr>
          <p:cNvSpPr/>
          <p:nvPr/>
        </p:nvSpPr>
        <p:spPr>
          <a:xfrm>
            <a:off x="2819400" y="5244132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5B9A330-B3B1-40E5-80BD-5069E3A6D08F}"/>
              </a:ext>
            </a:extLst>
          </p:cNvPr>
          <p:cNvSpPr/>
          <p:nvPr/>
        </p:nvSpPr>
        <p:spPr>
          <a:xfrm>
            <a:off x="2819400" y="7014507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9E68C3-FBD6-49D3-A7D7-57787CB7077C}"/>
              </a:ext>
            </a:extLst>
          </p:cNvPr>
          <p:cNvSpPr/>
          <p:nvPr/>
        </p:nvSpPr>
        <p:spPr>
          <a:xfrm>
            <a:off x="2819400" y="9246527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20AD63-8386-4492-8012-07C4883F7AF7}"/>
              </a:ext>
            </a:extLst>
          </p:cNvPr>
          <p:cNvSpPr/>
          <p:nvPr/>
        </p:nvSpPr>
        <p:spPr>
          <a:xfrm>
            <a:off x="2885492" y="16896715"/>
            <a:ext cx="2905708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0635A0-EEAD-48F1-8288-9576C2D50DA9}"/>
              </a:ext>
            </a:extLst>
          </p:cNvPr>
          <p:cNvSpPr/>
          <p:nvPr/>
        </p:nvSpPr>
        <p:spPr>
          <a:xfrm>
            <a:off x="2885492" y="10895380"/>
            <a:ext cx="28194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C6FA8CA-2EAA-4177-A074-76F1F5E326B0}"/>
              </a:ext>
            </a:extLst>
          </p:cNvPr>
          <p:cNvSpPr/>
          <p:nvPr/>
        </p:nvSpPr>
        <p:spPr>
          <a:xfrm>
            <a:off x="6908800" y="19734280"/>
            <a:ext cx="16027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4A515C-4035-43E0-A9A0-8A5427526FDA}"/>
              </a:ext>
            </a:extLst>
          </p:cNvPr>
          <p:cNvSpPr/>
          <p:nvPr/>
        </p:nvSpPr>
        <p:spPr>
          <a:xfrm>
            <a:off x="6908800" y="21218680"/>
            <a:ext cx="16027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9EF0156-6567-4837-A53E-154FF56AEE10}"/>
              </a:ext>
            </a:extLst>
          </p:cNvPr>
          <p:cNvSpPr/>
          <p:nvPr/>
        </p:nvSpPr>
        <p:spPr>
          <a:xfrm>
            <a:off x="6769100" y="24185849"/>
            <a:ext cx="16027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88E026-3FCA-43A5-98EA-DBB1C54A4FD1}"/>
              </a:ext>
            </a:extLst>
          </p:cNvPr>
          <p:cNvSpPr/>
          <p:nvPr/>
        </p:nvSpPr>
        <p:spPr>
          <a:xfrm>
            <a:off x="6769100" y="25697188"/>
            <a:ext cx="160274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8AB59F0-E306-425C-B247-CB000DA02706}"/>
              </a:ext>
            </a:extLst>
          </p:cNvPr>
          <p:cNvSpPr/>
          <p:nvPr/>
        </p:nvSpPr>
        <p:spPr>
          <a:xfrm>
            <a:off x="6769100" y="22788964"/>
            <a:ext cx="16167100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10707C-9883-494C-B3E6-91C3BC25796C}"/>
              </a:ext>
            </a:extLst>
          </p:cNvPr>
          <p:cNvSpPr/>
          <p:nvPr/>
        </p:nvSpPr>
        <p:spPr>
          <a:xfrm>
            <a:off x="6769100" y="3446974"/>
            <a:ext cx="16027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F238266-59D3-4D5C-9E5D-3936834BB267}"/>
              </a:ext>
            </a:extLst>
          </p:cNvPr>
          <p:cNvSpPr/>
          <p:nvPr/>
        </p:nvSpPr>
        <p:spPr>
          <a:xfrm>
            <a:off x="6838950" y="10659831"/>
            <a:ext cx="16027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0C35D47-9A00-4FFF-A30F-CE8C18DA0272}"/>
              </a:ext>
            </a:extLst>
          </p:cNvPr>
          <p:cNvSpPr/>
          <p:nvPr/>
        </p:nvSpPr>
        <p:spPr>
          <a:xfrm>
            <a:off x="6838950" y="12274894"/>
            <a:ext cx="16027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43738B-F1C3-49FC-BF6C-49D102B8F788}"/>
              </a:ext>
            </a:extLst>
          </p:cNvPr>
          <p:cNvSpPr/>
          <p:nvPr/>
        </p:nvSpPr>
        <p:spPr>
          <a:xfrm>
            <a:off x="6769100" y="7014507"/>
            <a:ext cx="160274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027832E-5B93-4DF0-8151-924E18AAAF11}"/>
              </a:ext>
            </a:extLst>
          </p:cNvPr>
          <p:cNvSpPr/>
          <p:nvPr/>
        </p:nvSpPr>
        <p:spPr>
          <a:xfrm>
            <a:off x="6769100" y="5062037"/>
            <a:ext cx="16097250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3EAB4E-06D1-4098-AA83-A40CF8BBCBE2}"/>
              </a:ext>
            </a:extLst>
          </p:cNvPr>
          <p:cNvSpPr/>
          <p:nvPr/>
        </p:nvSpPr>
        <p:spPr>
          <a:xfrm>
            <a:off x="6804025" y="1440603"/>
            <a:ext cx="16097250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8" name="矩形 5">
            <a:extLst>
              <a:ext uri="{FF2B5EF4-FFF2-40B4-BE49-F238E27FC236}">
                <a16:creationId xmlns:a16="http://schemas.microsoft.com/office/drawing/2014/main" id="{611506CA-2093-47FD-A21C-6CB9A0AC9975}"/>
              </a:ext>
            </a:extLst>
          </p:cNvPr>
          <p:cNvSpPr/>
          <p:nvPr/>
        </p:nvSpPr>
        <p:spPr>
          <a:xfrm>
            <a:off x="2953739" y="19370297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5">
            <a:extLst>
              <a:ext uri="{FF2B5EF4-FFF2-40B4-BE49-F238E27FC236}">
                <a16:creationId xmlns:a16="http://schemas.microsoft.com/office/drawing/2014/main" id="{BED654F1-7E48-40B0-B67D-9D6F8AA036DF}"/>
              </a:ext>
            </a:extLst>
          </p:cNvPr>
          <p:cNvSpPr/>
          <p:nvPr/>
        </p:nvSpPr>
        <p:spPr>
          <a:xfrm>
            <a:off x="3021987" y="20892715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5">
            <a:extLst>
              <a:ext uri="{FF2B5EF4-FFF2-40B4-BE49-F238E27FC236}">
                <a16:creationId xmlns:a16="http://schemas.microsoft.com/office/drawing/2014/main" id="{B97D1371-F802-43F9-83B2-150C5C95D1D9}"/>
              </a:ext>
            </a:extLst>
          </p:cNvPr>
          <p:cNvSpPr/>
          <p:nvPr/>
        </p:nvSpPr>
        <p:spPr>
          <a:xfrm>
            <a:off x="2996192" y="22520309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5">
            <a:extLst>
              <a:ext uri="{FF2B5EF4-FFF2-40B4-BE49-F238E27FC236}">
                <a16:creationId xmlns:a16="http://schemas.microsoft.com/office/drawing/2014/main" id="{45111761-0A98-47D4-B2E3-FBC279632674}"/>
              </a:ext>
            </a:extLst>
          </p:cNvPr>
          <p:cNvSpPr/>
          <p:nvPr/>
        </p:nvSpPr>
        <p:spPr>
          <a:xfrm>
            <a:off x="2935719" y="23852309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5">
            <a:extLst>
              <a:ext uri="{FF2B5EF4-FFF2-40B4-BE49-F238E27FC236}">
                <a16:creationId xmlns:a16="http://schemas.microsoft.com/office/drawing/2014/main" id="{62E353A7-2A60-41EC-9FD6-17A0477EE009}"/>
              </a:ext>
            </a:extLst>
          </p:cNvPr>
          <p:cNvSpPr/>
          <p:nvPr/>
        </p:nvSpPr>
        <p:spPr>
          <a:xfrm>
            <a:off x="2967088" y="25311541"/>
            <a:ext cx="2682905" cy="1332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396C7E4-9C90-4837-AF3E-15A372942449}"/>
              </a:ext>
            </a:extLst>
          </p:cNvPr>
          <p:cNvSpPr/>
          <p:nvPr/>
        </p:nvSpPr>
        <p:spPr>
          <a:xfrm>
            <a:off x="3324225" y="1440603"/>
            <a:ext cx="13033375" cy="534501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FC9983-1053-4624-8B2B-5FDBD582892D}"/>
              </a:ext>
            </a:extLst>
          </p:cNvPr>
          <p:cNvSpPr/>
          <p:nvPr/>
        </p:nvSpPr>
        <p:spPr>
          <a:xfrm>
            <a:off x="3324225" y="5062037"/>
            <a:ext cx="4117975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BDC203-8A6C-4FC8-8FE3-ABC447B4369D}"/>
              </a:ext>
            </a:extLst>
          </p:cNvPr>
          <p:cNvSpPr/>
          <p:nvPr/>
        </p:nvSpPr>
        <p:spPr>
          <a:xfrm>
            <a:off x="3111500" y="3251320"/>
            <a:ext cx="4330700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828C5A-E307-433A-B093-AFACFDB41114}"/>
              </a:ext>
            </a:extLst>
          </p:cNvPr>
          <p:cNvSpPr/>
          <p:nvPr/>
        </p:nvSpPr>
        <p:spPr>
          <a:xfrm>
            <a:off x="7696200" y="3251320"/>
            <a:ext cx="8661399" cy="751787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131B60-6566-4465-88E8-56B05E042E2F}"/>
              </a:ext>
            </a:extLst>
          </p:cNvPr>
          <p:cNvSpPr/>
          <p:nvPr/>
        </p:nvSpPr>
        <p:spPr>
          <a:xfrm>
            <a:off x="3111499" y="6872754"/>
            <a:ext cx="1324609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470E6F-3B2C-4A7D-8145-68557B55FF42}"/>
              </a:ext>
            </a:extLst>
          </p:cNvPr>
          <p:cNvSpPr/>
          <p:nvPr/>
        </p:nvSpPr>
        <p:spPr>
          <a:xfrm>
            <a:off x="7802562" y="8979357"/>
            <a:ext cx="866139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4FCF4D-AA71-4F6A-9359-6BE88D9C778B}"/>
              </a:ext>
            </a:extLst>
          </p:cNvPr>
          <p:cNvSpPr/>
          <p:nvPr/>
        </p:nvSpPr>
        <p:spPr>
          <a:xfrm>
            <a:off x="7696199" y="5062037"/>
            <a:ext cx="866139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5A1EC3-B074-483B-BE5C-F92CDCAE1AFE}"/>
              </a:ext>
            </a:extLst>
          </p:cNvPr>
          <p:cNvSpPr/>
          <p:nvPr/>
        </p:nvSpPr>
        <p:spPr>
          <a:xfrm>
            <a:off x="3173412" y="10494188"/>
            <a:ext cx="420687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FF93EA-9AC6-4C85-AF95-16DA3AC74216}"/>
              </a:ext>
            </a:extLst>
          </p:cNvPr>
          <p:cNvSpPr/>
          <p:nvPr/>
        </p:nvSpPr>
        <p:spPr>
          <a:xfrm>
            <a:off x="3325811" y="12304905"/>
            <a:ext cx="1313814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C184F9-9C2E-4F89-9C85-B17B09250C19}"/>
              </a:ext>
            </a:extLst>
          </p:cNvPr>
          <p:cNvSpPr/>
          <p:nvPr/>
        </p:nvSpPr>
        <p:spPr>
          <a:xfrm>
            <a:off x="3173412" y="19538517"/>
            <a:ext cx="13138149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2F97BB-6630-4948-B696-328764E4FE89}"/>
              </a:ext>
            </a:extLst>
          </p:cNvPr>
          <p:cNvSpPr/>
          <p:nvPr/>
        </p:nvSpPr>
        <p:spPr>
          <a:xfrm>
            <a:off x="3165473" y="21201291"/>
            <a:ext cx="13138149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3CA41A-A7B9-4924-A2A2-B5328EF158C5}"/>
              </a:ext>
            </a:extLst>
          </p:cNvPr>
          <p:cNvSpPr/>
          <p:nvPr/>
        </p:nvSpPr>
        <p:spPr>
          <a:xfrm>
            <a:off x="3111499" y="24185849"/>
            <a:ext cx="1307813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F8D27A-5C74-4A7E-B758-9BE1E166F9DA}"/>
              </a:ext>
            </a:extLst>
          </p:cNvPr>
          <p:cNvSpPr/>
          <p:nvPr/>
        </p:nvSpPr>
        <p:spPr>
          <a:xfrm>
            <a:off x="3111499" y="25697188"/>
            <a:ext cx="1307813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6DAB31-AE22-4304-93F0-D84455DB0CD7}"/>
              </a:ext>
            </a:extLst>
          </p:cNvPr>
          <p:cNvSpPr/>
          <p:nvPr/>
        </p:nvSpPr>
        <p:spPr>
          <a:xfrm>
            <a:off x="3111499" y="22788964"/>
            <a:ext cx="13192123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0D00EE-37AE-4783-86A3-23ECE64C561A}"/>
              </a:ext>
            </a:extLst>
          </p:cNvPr>
          <p:cNvSpPr/>
          <p:nvPr/>
        </p:nvSpPr>
        <p:spPr>
          <a:xfrm>
            <a:off x="16463960" y="1440603"/>
            <a:ext cx="6411125" cy="1445572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26B515-D473-4E51-8091-168433634F9C}"/>
              </a:ext>
            </a:extLst>
          </p:cNvPr>
          <p:cNvSpPr/>
          <p:nvPr/>
        </p:nvSpPr>
        <p:spPr>
          <a:xfrm>
            <a:off x="16611598" y="3251320"/>
            <a:ext cx="6411125" cy="1445572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2680B05-2F5B-4740-8375-A08E9A4BFC7F}"/>
              </a:ext>
            </a:extLst>
          </p:cNvPr>
          <p:cNvSpPr/>
          <p:nvPr/>
        </p:nvSpPr>
        <p:spPr>
          <a:xfrm>
            <a:off x="16611596" y="5062037"/>
            <a:ext cx="6411125" cy="1445572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7F72BB0-55EF-4212-A749-000203999691}"/>
              </a:ext>
            </a:extLst>
          </p:cNvPr>
          <p:cNvSpPr/>
          <p:nvPr/>
        </p:nvSpPr>
        <p:spPr>
          <a:xfrm>
            <a:off x="16611597" y="8979357"/>
            <a:ext cx="6371436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5323B8-1589-4BE0-BD20-A54CAD970330}"/>
              </a:ext>
            </a:extLst>
          </p:cNvPr>
          <p:cNvSpPr/>
          <p:nvPr/>
        </p:nvSpPr>
        <p:spPr>
          <a:xfrm>
            <a:off x="16571907" y="12304905"/>
            <a:ext cx="6490502" cy="1298744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ACEFBE-4EA7-4E29-8B58-9AF32F8A2606}"/>
              </a:ext>
            </a:extLst>
          </p:cNvPr>
          <p:cNvSpPr/>
          <p:nvPr/>
        </p:nvSpPr>
        <p:spPr>
          <a:xfrm>
            <a:off x="16463960" y="13694611"/>
            <a:ext cx="6411125" cy="1445572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495DDE9-6BA5-438B-9A33-3EA3D10254FA}"/>
              </a:ext>
            </a:extLst>
          </p:cNvPr>
          <p:cNvSpPr/>
          <p:nvPr/>
        </p:nvSpPr>
        <p:spPr>
          <a:xfrm>
            <a:off x="16571907" y="7055584"/>
            <a:ext cx="6411126" cy="1433501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A7196A4-6DED-44A6-94D7-5FCE7856CF51}"/>
              </a:ext>
            </a:extLst>
          </p:cNvPr>
          <p:cNvSpPr/>
          <p:nvPr/>
        </p:nvSpPr>
        <p:spPr>
          <a:xfrm>
            <a:off x="16571907" y="10801627"/>
            <a:ext cx="6411126" cy="1683367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73AFEE-048C-4584-BE8A-007B50EEDD27}"/>
              </a:ext>
            </a:extLst>
          </p:cNvPr>
          <p:cNvSpPr/>
          <p:nvPr/>
        </p:nvSpPr>
        <p:spPr>
          <a:xfrm>
            <a:off x="16571907" y="21231140"/>
            <a:ext cx="6465893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391D6D5-BAA3-4F0D-912B-A0FCA1FBB662}"/>
              </a:ext>
            </a:extLst>
          </p:cNvPr>
          <p:cNvSpPr/>
          <p:nvPr/>
        </p:nvSpPr>
        <p:spPr>
          <a:xfrm>
            <a:off x="16596516" y="22715540"/>
            <a:ext cx="6465893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68290D6-0DEE-463D-A424-B185C901B38F}"/>
              </a:ext>
            </a:extLst>
          </p:cNvPr>
          <p:cNvSpPr/>
          <p:nvPr/>
        </p:nvSpPr>
        <p:spPr>
          <a:xfrm>
            <a:off x="16624295" y="24156142"/>
            <a:ext cx="6465893" cy="1541045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6C94A39-C8DF-4425-9A8E-A37E14D30D46}"/>
              </a:ext>
            </a:extLst>
          </p:cNvPr>
          <p:cNvSpPr/>
          <p:nvPr/>
        </p:nvSpPr>
        <p:spPr>
          <a:xfrm>
            <a:off x="16624295" y="25488142"/>
            <a:ext cx="6465893" cy="1541045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07DCC2C-C391-49DD-8A60-BC12E9490AA2}"/>
              </a:ext>
            </a:extLst>
          </p:cNvPr>
          <p:cNvSpPr/>
          <p:nvPr/>
        </p:nvSpPr>
        <p:spPr>
          <a:xfrm>
            <a:off x="16624295" y="19694605"/>
            <a:ext cx="6358738" cy="1506685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757B959-BE8B-4A22-963C-4EBCB9283FB8}"/>
              </a:ext>
            </a:extLst>
          </p:cNvPr>
          <p:cNvSpPr/>
          <p:nvPr/>
        </p:nvSpPr>
        <p:spPr>
          <a:xfrm>
            <a:off x="3280092" y="1997920"/>
            <a:ext cx="13246099" cy="751787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E37D8B-CF2A-4F20-8DFF-3F0A2AAC1766}"/>
              </a:ext>
            </a:extLst>
          </p:cNvPr>
          <p:cNvSpPr/>
          <p:nvPr/>
        </p:nvSpPr>
        <p:spPr>
          <a:xfrm>
            <a:off x="7442200" y="4051092"/>
            <a:ext cx="9083991" cy="716748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3F66339-6821-463E-8A64-050A9F14E5D9}"/>
              </a:ext>
            </a:extLst>
          </p:cNvPr>
          <p:cNvSpPr/>
          <p:nvPr/>
        </p:nvSpPr>
        <p:spPr>
          <a:xfrm>
            <a:off x="3128961" y="1491403"/>
            <a:ext cx="6906404" cy="1430362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67CABC-6966-46D7-8CD9-E8D75B2CF6C1}"/>
              </a:ext>
            </a:extLst>
          </p:cNvPr>
          <p:cNvSpPr/>
          <p:nvPr/>
        </p:nvSpPr>
        <p:spPr>
          <a:xfrm>
            <a:off x="3276599" y="3302120"/>
            <a:ext cx="6758768" cy="1234257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DA0BEB-A1B4-45D2-8A18-1A0709FDAEBA}"/>
              </a:ext>
            </a:extLst>
          </p:cNvPr>
          <p:cNvSpPr/>
          <p:nvPr/>
        </p:nvSpPr>
        <p:spPr>
          <a:xfrm>
            <a:off x="3276597" y="5112837"/>
            <a:ext cx="6758768" cy="1234257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B227EC-F1D2-4083-9B2A-32354C372A87}"/>
              </a:ext>
            </a:extLst>
          </p:cNvPr>
          <p:cNvSpPr/>
          <p:nvPr/>
        </p:nvSpPr>
        <p:spPr>
          <a:xfrm>
            <a:off x="3276597" y="9030157"/>
            <a:ext cx="6758768" cy="1234257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8AC2AA-5E2D-4EF6-8AF5-03C7EB5C7C88}"/>
              </a:ext>
            </a:extLst>
          </p:cNvPr>
          <p:cNvSpPr/>
          <p:nvPr/>
        </p:nvSpPr>
        <p:spPr>
          <a:xfrm>
            <a:off x="3236907" y="12355705"/>
            <a:ext cx="6758768" cy="1234257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854D75-41E6-47EB-BC91-B2D53265538E}"/>
              </a:ext>
            </a:extLst>
          </p:cNvPr>
          <p:cNvSpPr/>
          <p:nvPr/>
        </p:nvSpPr>
        <p:spPr>
          <a:xfrm>
            <a:off x="3236907" y="13858982"/>
            <a:ext cx="6758768" cy="1234257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6F4A5-AE0D-44D1-BFFD-1D9F0773D2A7}"/>
              </a:ext>
            </a:extLst>
          </p:cNvPr>
          <p:cNvSpPr/>
          <p:nvPr/>
        </p:nvSpPr>
        <p:spPr>
          <a:xfrm>
            <a:off x="3236907" y="7106384"/>
            <a:ext cx="6753206" cy="1340477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1190E3-22AB-4FBA-B977-EFA04F6CE081}"/>
              </a:ext>
            </a:extLst>
          </p:cNvPr>
          <p:cNvSpPr/>
          <p:nvPr/>
        </p:nvSpPr>
        <p:spPr>
          <a:xfrm>
            <a:off x="3236907" y="10852427"/>
            <a:ext cx="6753206" cy="1340477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1D95E8-6E25-4435-8CFD-3521A7491CA7}"/>
              </a:ext>
            </a:extLst>
          </p:cNvPr>
          <p:cNvSpPr/>
          <p:nvPr/>
        </p:nvSpPr>
        <p:spPr>
          <a:xfrm>
            <a:off x="3236907" y="21281940"/>
            <a:ext cx="6465893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3BE911-7A31-4BAF-AFEA-462A60650EBC}"/>
              </a:ext>
            </a:extLst>
          </p:cNvPr>
          <p:cNvSpPr/>
          <p:nvPr/>
        </p:nvSpPr>
        <p:spPr>
          <a:xfrm>
            <a:off x="3261516" y="22766340"/>
            <a:ext cx="6465893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DB0686-0943-443F-ACB3-986A8AC65CEE}"/>
              </a:ext>
            </a:extLst>
          </p:cNvPr>
          <p:cNvSpPr/>
          <p:nvPr/>
        </p:nvSpPr>
        <p:spPr>
          <a:xfrm>
            <a:off x="3289295" y="24206943"/>
            <a:ext cx="6413505" cy="1223397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BA81B4-F6E1-4B4F-9861-60B0B3C8FDE1}"/>
              </a:ext>
            </a:extLst>
          </p:cNvPr>
          <p:cNvSpPr/>
          <p:nvPr/>
        </p:nvSpPr>
        <p:spPr>
          <a:xfrm>
            <a:off x="3289295" y="26069262"/>
            <a:ext cx="6413505" cy="1467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51E2DB-5C53-48AE-97C1-F22B90823A32}"/>
              </a:ext>
            </a:extLst>
          </p:cNvPr>
          <p:cNvSpPr/>
          <p:nvPr/>
        </p:nvSpPr>
        <p:spPr>
          <a:xfrm>
            <a:off x="3128962" y="19745405"/>
            <a:ext cx="19756438" cy="1652715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B549870-F8D3-4914-A6D8-C6D89A518214}"/>
              </a:ext>
            </a:extLst>
          </p:cNvPr>
          <p:cNvSpPr/>
          <p:nvPr/>
        </p:nvSpPr>
        <p:spPr>
          <a:xfrm>
            <a:off x="10450507" y="24098340"/>
            <a:ext cx="7939093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EBCEF9-9729-4F20-AEF9-32AF6626644C}"/>
              </a:ext>
            </a:extLst>
          </p:cNvPr>
          <p:cNvSpPr/>
          <p:nvPr/>
        </p:nvSpPr>
        <p:spPr>
          <a:xfrm>
            <a:off x="10450507" y="25582740"/>
            <a:ext cx="7939093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77658EE-1658-4C46-A8E6-AE6E7D276C88}"/>
              </a:ext>
            </a:extLst>
          </p:cNvPr>
          <p:cNvSpPr/>
          <p:nvPr/>
        </p:nvSpPr>
        <p:spPr>
          <a:xfrm>
            <a:off x="10450507" y="21281940"/>
            <a:ext cx="793909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07C3456-CB5E-407B-88E1-06E9CB3AB3C2}"/>
              </a:ext>
            </a:extLst>
          </p:cNvPr>
          <p:cNvSpPr/>
          <p:nvPr/>
        </p:nvSpPr>
        <p:spPr>
          <a:xfrm>
            <a:off x="10450507" y="22750283"/>
            <a:ext cx="793909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E2704F3-A812-4D5D-94D9-66A3897FC49F}"/>
              </a:ext>
            </a:extLst>
          </p:cNvPr>
          <p:cNvSpPr/>
          <p:nvPr/>
        </p:nvSpPr>
        <p:spPr>
          <a:xfrm>
            <a:off x="10583060" y="1491403"/>
            <a:ext cx="797004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DFF9580-1F55-4540-843F-61631967B661}"/>
              </a:ext>
            </a:extLst>
          </p:cNvPr>
          <p:cNvSpPr/>
          <p:nvPr/>
        </p:nvSpPr>
        <p:spPr>
          <a:xfrm>
            <a:off x="10583060" y="3302120"/>
            <a:ext cx="793909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FCC839-4899-4970-AF86-99E1784DBCD3}"/>
              </a:ext>
            </a:extLst>
          </p:cNvPr>
          <p:cNvSpPr/>
          <p:nvPr/>
        </p:nvSpPr>
        <p:spPr>
          <a:xfrm>
            <a:off x="10614013" y="5112837"/>
            <a:ext cx="793909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4E1D4F-B26D-4B49-871E-1FFDB315D0DF}"/>
              </a:ext>
            </a:extLst>
          </p:cNvPr>
          <p:cNvSpPr/>
          <p:nvPr/>
        </p:nvSpPr>
        <p:spPr>
          <a:xfrm>
            <a:off x="10557660" y="6923554"/>
            <a:ext cx="793909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E1F483A-0593-419C-821D-7AC4E7804230}"/>
              </a:ext>
            </a:extLst>
          </p:cNvPr>
          <p:cNvSpPr/>
          <p:nvPr/>
        </p:nvSpPr>
        <p:spPr>
          <a:xfrm>
            <a:off x="10614013" y="9206703"/>
            <a:ext cx="793909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2F8382E-B963-4D1C-82E1-6C8349ADD884}"/>
              </a:ext>
            </a:extLst>
          </p:cNvPr>
          <p:cNvSpPr/>
          <p:nvPr/>
        </p:nvSpPr>
        <p:spPr>
          <a:xfrm>
            <a:off x="10557660" y="12192905"/>
            <a:ext cx="793909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7137806-7023-40CE-A0DD-71A09C034D15}"/>
              </a:ext>
            </a:extLst>
          </p:cNvPr>
          <p:cNvSpPr/>
          <p:nvPr/>
        </p:nvSpPr>
        <p:spPr>
          <a:xfrm>
            <a:off x="10614012" y="13897310"/>
            <a:ext cx="793909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A1B2FD-F641-489C-9977-FDF4FDAEDB01}"/>
              </a:ext>
            </a:extLst>
          </p:cNvPr>
          <p:cNvSpPr/>
          <p:nvPr/>
        </p:nvSpPr>
        <p:spPr>
          <a:xfrm>
            <a:off x="18846800" y="1491403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B44F0D-0E5D-4FA6-B3AA-38AC89082455}"/>
              </a:ext>
            </a:extLst>
          </p:cNvPr>
          <p:cNvSpPr/>
          <p:nvPr/>
        </p:nvSpPr>
        <p:spPr>
          <a:xfrm>
            <a:off x="18846799" y="3302120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6423A48-93BE-4A3C-9AFC-5F7D4AEB83EC}"/>
              </a:ext>
            </a:extLst>
          </p:cNvPr>
          <p:cNvSpPr/>
          <p:nvPr/>
        </p:nvSpPr>
        <p:spPr>
          <a:xfrm>
            <a:off x="18826950" y="5081272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79D983D-B8DD-4B5D-8287-09DCEFBA56E8}"/>
              </a:ext>
            </a:extLst>
          </p:cNvPr>
          <p:cNvSpPr/>
          <p:nvPr/>
        </p:nvSpPr>
        <p:spPr>
          <a:xfrm>
            <a:off x="18826949" y="6989054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886AB46-D5C4-4829-9C0F-F1880D8BBA69}"/>
              </a:ext>
            </a:extLst>
          </p:cNvPr>
          <p:cNvSpPr/>
          <p:nvPr/>
        </p:nvSpPr>
        <p:spPr>
          <a:xfrm>
            <a:off x="18826949" y="9206703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0F3925-FD47-4589-A71B-B4F6A7D1C676}"/>
              </a:ext>
            </a:extLst>
          </p:cNvPr>
          <p:cNvSpPr/>
          <p:nvPr/>
        </p:nvSpPr>
        <p:spPr>
          <a:xfrm>
            <a:off x="18826948" y="10709141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7F4530F-4020-4A8D-9541-A38B92EEE781}"/>
              </a:ext>
            </a:extLst>
          </p:cNvPr>
          <p:cNvSpPr/>
          <p:nvPr/>
        </p:nvSpPr>
        <p:spPr>
          <a:xfrm>
            <a:off x="18846799" y="21311699"/>
            <a:ext cx="4038599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939D8A9-206B-44BD-89A0-9EB4744F0C82}"/>
              </a:ext>
            </a:extLst>
          </p:cNvPr>
          <p:cNvSpPr/>
          <p:nvPr/>
        </p:nvSpPr>
        <p:spPr>
          <a:xfrm>
            <a:off x="18799966" y="24098340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D807A01-8A5B-403D-BBEE-242D3AEE397E}"/>
              </a:ext>
            </a:extLst>
          </p:cNvPr>
          <p:cNvSpPr/>
          <p:nvPr/>
        </p:nvSpPr>
        <p:spPr>
          <a:xfrm>
            <a:off x="18752345" y="25549045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C95242A-FEF2-44CE-9447-C78AE32D0141}"/>
              </a:ext>
            </a:extLst>
          </p:cNvPr>
          <p:cNvSpPr/>
          <p:nvPr/>
        </p:nvSpPr>
        <p:spPr>
          <a:xfrm>
            <a:off x="18752344" y="22703033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44BC772-0F9B-47C3-A633-3A725C116456}"/>
              </a:ext>
            </a:extLst>
          </p:cNvPr>
          <p:cNvSpPr/>
          <p:nvPr/>
        </p:nvSpPr>
        <p:spPr>
          <a:xfrm>
            <a:off x="18752345" y="13875554"/>
            <a:ext cx="4038599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4157AC2-9497-43DF-9919-2316DF7EB34C}"/>
              </a:ext>
            </a:extLst>
          </p:cNvPr>
          <p:cNvSpPr/>
          <p:nvPr/>
        </p:nvSpPr>
        <p:spPr>
          <a:xfrm>
            <a:off x="3398052" y="1491403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812DBA-9909-4EC3-A5C3-893B1C8EF429}"/>
              </a:ext>
            </a:extLst>
          </p:cNvPr>
          <p:cNvSpPr/>
          <p:nvPr/>
        </p:nvSpPr>
        <p:spPr>
          <a:xfrm>
            <a:off x="3398051" y="3302120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70C165-C1DB-4E59-BDFD-74907F115F41}"/>
              </a:ext>
            </a:extLst>
          </p:cNvPr>
          <p:cNvSpPr/>
          <p:nvPr/>
        </p:nvSpPr>
        <p:spPr>
          <a:xfrm>
            <a:off x="3378202" y="5081272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4CEBDC-1588-4C31-B4E2-96E3CF310CBF}"/>
              </a:ext>
            </a:extLst>
          </p:cNvPr>
          <p:cNvSpPr/>
          <p:nvPr/>
        </p:nvSpPr>
        <p:spPr>
          <a:xfrm>
            <a:off x="3378201" y="6989054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820BD5-39DA-40E5-B333-E5CCF83D78E3}"/>
              </a:ext>
            </a:extLst>
          </p:cNvPr>
          <p:cNvSpPr/>
          <p:nvPr/>
        </p:nvSpPr>
        <p:spPr>
          <a:xfrm>
            <a:off x="3378201" y="9206703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ACD3F4-1DD2-4C18-A6EE-F12F17833DD0}"/>
              </a:ext>
            </a:extLst>
          </p:cNvPr>
          <p:cNvSpPr/>
          <p:nvPr/>
        </p:nvSpPr>
        <p:spPr>
          <a:xfrm>
            <a:off x="3378200" y="10709141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31B9EA-5E81-4302-8D6D-EE1FEF0B6004}"/>
              </a:ext>
            </a:extLst>
          </p:cNvPr>
          <p:cNvSpPr/>
          <p:nvPr/>
        </p:nvSpPr>
        <p:spPr>
          <a:xfrm>
            <a:off x="3340892" y="19557327"/>
            <a:ext cx="4038599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D517A0-F3E7-4F19-885C-A0F9C9FE7DB8}"/>
              </a:ext>
            </a:extLst>
          </p:cNvPr>
          <p:cNvSpPr/>
          <p:nvPr/>
        </p:nvSpPr>
        <p:spPr>
          <a:xfrm>
            <a:off x="3340891" y="21314964"/>
            <a:ext cx="4038599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B51F59-9EF5-4263-9503-11D4D3539DAF}"/>
              </a:ext>
            </a:extLst>
          </p:cNvPr>
          <p:cNvSpPr/>
          <p:nvPr/>
        </p:nvSpPr>
        <p:spPr>
          <a:xfrm>
            <a:off x="8211000" y="9206703"/>
            <a:ext cx="14750600" cy="9918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BEB6B66-5A2B-4E13-AF47-05E028864315}"/>
              </a:ext>
            </a:extLst>
          </p:cNvPr>
          <p:cNvSpPr/>
          <p:nvPr/>
        </p:nvSpPr>
        <p:spPr>
          <a:xfrm>
            <a:off x="8211000" y="12280103"/>
            <a:ext cx="147506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6AAB7D-9CB3-492F-80A0-E97F2E7AD297}"/>
              </a:ext>
            </a:extLst>
          </p:cNvPr>
          <p:cNvSpPr/>
          <p:nvPr/>
        </p:nvSpPr>
        <p:spPr>
          <a:xfrm>
            <a:off x="8211000" y="1491403"/>
            <a:ext cx="5606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A2DB97-2350-4C04-BA54-A3106A3DF4AA}"/>
              </a:ext>
            </a:extLst>
          </p:cNvPr>
          <p:cNvSpPr/>
          <p:nvPr/>
        </p:nvSpPr>
        <p:spPr>
          <a:xfrm>
            <a:off x="8211000" y="3232803"/>
            <a:ext cx="5606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42F1F3-F624-4D93-8A66-940126C6E9A6}"/>
              </a:ext>
            </a:extLst>
          </p:cNvPr>
          <p:cNvSpPr/>
          <p:nvPr/>
        </p:nvSpPr>
        <p:spPr>
          <a:xfrm>
            <a:off x="8211000" y="10790862"/>
            <a:ext cx="5606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29AF6A-88A1-4FE6-96DF-F69E523D694C}"/>
              </a:ext>
            </a:extLst>
          </p:cNvPr>
          <p:cNvSpPr/>
          <p:nvPr/>
        </p:nvSpPr>
        <p:spPr>
          <a:xfrm>
            <a:off x="8180609" y="5081272"/>
            <a:ext cx="5606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587E68-0DD1-447F-92FE-494294BAB637}"/>
              </a:ext>
            </a:extLst>
          </p:cNvPr>
          <p:cNvSpPr/>
          <p:nvPr/>
        </p:nvSpPr>
        <p:spPr>
          <a:xfrm>
            <a:off x="8211000" y="6956544"/>
            <a:ext cx="56066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3640339-7AFD-4259-8DBF-4A4555A4E48D}"/>
              </a:ext>
            </a:extLst>
          </p:cNvPr>
          <p:cNvSpPr/>
          <p:nvPr/>
        </p:nvSpPr>
        <p:spPr>
          <a:xfrm>
            <a:off x="8180608" y="19557327"/>
            <a:ext cx="58147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27CAC12-CC88-4C38-A31F-F3659D63067E}"/>
              </a:ext>
            </a:extLst>
          </p:cNvPr>
          <p:cNvSpPr/>
          <p:nvPr/>
        </p:nvSpPr>
        <p:spPr>
          <a:xfrm>
            <a:off x="8180608" y="21314964"/>
            <a:ext cx="58147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D6EDDC1-557C-4B75-AC53-78DC0D4C2B1A}"/>
              </a:ext>
            </a:extLst>
          </p:cNvPr>
          <p:cNvSpPr/>
          <p:nvPr/>
        </p:nvSpPr>
        <p:spPr>
          <a:xfrm>
            <a:off x="8211000" y="22799364"/>
            <a:ext cx="58147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C45A5E-25CF-411A-816A-B60E4E7B14FC}"/>
              </a:ext>
            </a:extLst>
          </p:cNvPr>
          <p:cNvSpPr/>
          <p:nvPr/>
        </p:nvSpPr>
        <p:spPr>
          <a:xfrm>
            <a:off x="8106904" y="24279457"/>
            <a:ext cx="58147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93B2295-4FF3-425A-8017-BE5CDD365CE8}"/>
              </a:ext>
            </a:extLst>
          </p:cNvPr>
          <p:cNvSpPr/>
          <p:nvPr/>
        </p:nvSpPr>
        <p:spPr>
          <a:xfrm>
            <a:off x="8106904" y="25736807"/>
            <a:ext cx="58147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2AACCF-AB00-4546-B23B-631D6BD9A80A}"/>
              </a:ext>
            </a:extLst>
          </p:cNvPr>
          <p:cNvSpPr/>
          <p:nvPr/>
        </p:nvSpPr>
        <p:spPr>
          <a:xfrm>
            <a:off x="14253718" y="19557327"/>
            <a:ext cx="8707882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5E7667-C8EE-402B-843C-057852EC98D0}"/>
              </a:ext>
            </a:extLst>
          </p:cNvPr>
          <p:cNvSpPr/>
          <p:nvPr/>
        </p:nvSpPr>
        <p:spPr>
          <a:xfrm>
            <a:off x="14253718" y="21298727"/>
            <a:ext cx="8707882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790EB2F-B12D-4FA7-A859-BF786980F203}"/>
              </a:ext>
            </a:extLst>
          </p:cNvPr>
          <p:cNvSpPr/>
          <p:nvPr/>
        </p:nvSpPr>
        <p:spPr>
          <a:xfrm>
            <a:off x="14253718" y="10790862"/>
            <a:ext cx="87078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1AB49B-6C33-467F-AE7A-B5ADF8DE2C65}"/>
              </a:ext>
            </a:extLst>
          </p:cNvPr>
          <p:cNvSpPr/>
          <p:nvPr/>
        </p:nvSpPr>
        <p:spPr>
          <a:xfrm>
            <a:off x="14253718" y="6799303"/>
            <a:ext cx="87078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CCB90F-D697-433A-9511-9EEF6AC6B7F2}"/>
              </a:ext>
            </a:extLst>
          </p:cNvPr>
          <p:cNvSpPr/>
          <p:nvPr/>
        </p:nvSpPr>
        <p:spPr>
          <a:xfrm>
            <a:off x="14253718" y="5147768"/>
            <a:ext cx="87078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69EDD68-70DF-4EFE-89ED-735CF70D85F4}"/>
              </a:ext>
            </a:extLst>
          </p:cNvPr>
          <p:cNvSpPr/>
          <p:nvPr/>
        </p:nvSpPr>
        <p:spPr>
          <a:xfrm>
            <a:off x="14253718" y="3232803"/>
            <a:ext cx="87078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B43D5A-A850-467F-9C75-94D303A900B3}"/>
              </a:ext>
            </a:extLst>
          </p:cNvPr>
          <p:cNvSpPr/>
          <p:nvPr/>
        </p:nvSpPr>
        <p:spPr>
          <a:xfrm>
            <a:off x="14253718" y="1491403"/>
            <a:ext cx="87078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1496CC7-78D8-4BA1-BAD1-6DE39A469AD1}"/>
              </a:ext>
            </a:extLst>
          </p:cNvPr>
          <p:cNvSpPr/>
          <p:nvPr/>
        </p:nvSpPr>
        <p:spPr>
          <a:xfrm>
            <a:off x="14253718" y="22799364"/>
            <a:ext cx="87078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73D91FD-DDA9-4C02-8813-7E9F8EC36B2F}"/>
              </a:ext>
            </a:extLst>
          </p:cNvPr>
          <p:cNvSpPr/>
          <p:nvPr/>
        </p:nvSpPr>
        <p:spPr>
          <a:xfrm>
            <a:off x="14253718" y="24268085"/>
            <a:ext cx="87078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D713BE6-6E76-4AB1-B0D0-7F534E65CEFE}"/>
              </a:ext>
            </a:extLst>
          </p:cNvPr>
          <p:cNvSpPr/>
          <p:nvPr/>
        </p:nvSpPr>
        <p:spPr>
          <a:xfrm>
            <a:off x="14253718" y="25701154"/>
            <a:ext cx="87078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5242AB3-357A-48C5-AF5A-683B8F6D7CEC}"/>
              </a:ext>
            </a:extLst>
          </p:cNvPr>
          <p:cNvSpPr/>
          <p:nvPr/>
        </p:nvSpPr>
        <p:spPr>
          <a:xfrm>
            <a:off x="3378202" y="22806367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B2843AF-3664-4179-9BCA-6DCA81C640B8}"/>
              </a:ext>
            </a:extLst>
          </p:cNvPr>
          <p:cNvSpPr/>
          <p:nvPr/>
        </p:nvSpPr>
        <p:spPr>
          <a:xfrm>
            <a:off x="3340892" y="24199756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86E13B-2C95-4E6B-99B4-FA8413C31479}"/>
              </a:ext>
            </a:extLst>
          </p:cNvPr>
          <p:cNvSpPr/>
          <p:nvPr/>
        </p:nvSpPr>
        <p:spPr>
          <a:xfrm>
            <a:off x="3398052" y="25594575"/>
            <a:ext cx="4227505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27BA135-7190-4E8B-9EC6-538E5188D56B}"/>
              </a:ext>
            </a:extLst>
          </p:cNvPr>
          <p:cNvSpPr/>
          <p:nvPr/>
        </p:nvSpPr>
        <p:spPr>
          <a:xfrm>
            <a:off x="3586958" y="13843614"/>
            <a:ext cx="5328442" cy="1588282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408B52-66B6-4EF2-81BA-09C2420977AE}"/>
              </a:ext>
            </a:extLst>
          </p:cNvPr>
          <p:cNvSpPr/>
          <p:nvPr/>
        </p:nvSpPr>
        <p:spPr>
          <a:xfrm>
            <a:off x="3331718" y="22799364"/>
            <a:ext cx="195282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C8295B-1E47-4515-B7F3-48BA19DEF377}"/>
              </a:ext>
            </a:extLst>
          </p:cNvPr>
          <p:cNvSpPr/>
          <p:nvPr/>
        </p:nvSpPr>
        <p:spPr>
          <a:xfrm>
            <a:off x="3331718" y="24268085"/>
            <a:ext cx="195282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A6E22F-38C0-4A0A-9118-FE1DD503A925}"/>
              </a:ext>
            </a:extLst>
          </p:cNvPr>
          <p:cNvSpPr/>
          <p:nvPr/>
        </p:nvSpPr>
        <p:spPr>
          <a:xfrm>
            <a:off x="3331718" y="25701154"/>
            <a:ext cx="195282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E359A1-A052-49F1-9CC8-D815A0C55B76}"/>
              </a:ext>
            </a:extLst>
          </p:cNvPr>
          <p:cNvSpPr/>
          <p:nvPr/>
        </p:nvSpPr>
        <p:spPr>
          <a:xfrm>
            <a:off x="3331718" y="19311083"/>
            <a:ext cx="19528282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07A80C-21D6-4157-8917-F8C4E03F9EB4}"/>
              </a:ext>
            </a:extLst>
          </p:cNvPr>
          <p:cNvSpPr/>
          <p:nvPr/>
        </p:nvSpPr>
        <p:spPr>
          <a:xfrm>
            <a:off x="3331718" y="21052483"/>
            <a:ext cx="19528282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12AB13-488A-4593-BB43-F67073DA387C}"/>
              </a:ext>
            </a:extLst>
          </p:cNvPr>
          <p:cNvSpPr/>
          <p:nvPr/>
        </p:nvSpPr>
        <p:spPr>
          <a:xfrm>
            <a:off x="3484118" y="1409212"/>
            <a:ext cx="7387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E5E75C-8CD6-47E6-A661-006AFCA5D73B}"/>
              </a:ext>
            </a:extLst>
          </p:cNvPr>
          <p:cNvSpPr/>
          <p:nvPr/>
        </p:nvSpPr>
        <p:spPr>
          <a:xfrm>
            <a:off x="3331718" y="9206703"/>
            <a:ext cx="7387082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728002-175B-4AF9-90F6-26A3975E8E4B}"/>
              </a:ext>
            </a:extLst>
          </p:cNvPr>
          <p:cNvSpPr/>
          <p:nvPr/>
        </p:nvSpPr>
        <p:spPr>
          <a:xfrm>
            <a:off x="3331718" y="12280103"/>
            <a:ext cx="7387082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F7E4F6-6DEF-4167-A65C-0DCDFF38C99F}"/>
              </a:ext>
            </a:extLst>
          </p:cNvPr>
          <p:cNvSpPr/>
          <p:nvPr/>
        </p:nvSpPr>
        <p:spPr>
          <a:xfrm>
            <a:off x="3484118" y="3150612"/>
            <a:ext cx="7387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D833B1-B83B-4463-88B2-6BAFE9A8DACD}"/>
              </a:ext>
            </a:extLst>
          </p:cNvPr>
          <p:cNvSpPr/>
          <p:nvPr/>
        </p:nvSpPr>
        <p:spPr>
          <a:xfrm>
            <a:off x="3484118" y="5058071"/>
            <a:ext cx="7387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349CCB-2C7B-418F-8598-472A88D63BBB}"/>
              </a:ext>
            </a:extLst>
          </p:cNvPr>
          <p:cNvSpPr/>
          <p:nvPr/>
        </p:nvSpPr>
        <p:spPr>
          <a:xfrm>
            <a:off x="3484118" y="6981491"/>
            <a:ext cx="7387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F17A53-F7C4-40E2-BA99-62E245761653}"/>
              </a:ext>
            </a:extLst>
          </p:cNvPr>
          <p:cNvSpPr/>
          <p:nvPr/>
        </p:nvSpPr>
        <p:spPr>
          <a:xfrm>
            <a:off x="11226800" y="1409212"/>
            <a:ext cx="116332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878529-7A04-4D1D-8E81-4583887AE2BA}"/>
              </a:ext>
            </a:extLst>
          </p:cNvPr>
          <p:cNvSpPr/>
          <p:nvPr/>
        </p:nvSpPr>
        <p:spPr>
          <a:xfrm>
            <a:off x="11226800" y="3150612"/>
            <a:ext cx="116332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C76866-5419-4AA7-A9F6-91ACA9560675}"/>
              </a:ext>
            </a:extLst>
          </p:cNvPr>
          <p:cNvSpPr/>
          <p:nvPr/>
        </p:nvSpPr>
        <p:spPr>
          <a:xfrm>
            <a:off x="11226800" y="4953036"/>
            <a:ext cx="116332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B69F4A9-47A5-4ACE-AC2C-9EE004D95164}"/>
              </a:ext>
            </a:extLst>
          </p:cNvPr>
          <p:cNvSpPr/>
          <p:nvPr/>
        </p:nvSpPr>
        <p:spPr>
          <a:xfrm>
            <a:off x="11226800" y="6981491"/>
            <a:ext cx="116332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D4276D-7CE2-498A-915A-94A2E2B24EA3}"/>
              </a:ext>
            </a:extLst>
          </p:cNvPr>
          <p:cNvSpPr/>
          <p:nvPr/>
        </p:nvSpPr>
        <p:spPr>
          <a:xfrm>
            <a:off x="11226800" y="9206703"/>
            <a:ext cx="116332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6F887A-B533-4D00-8535-C46922ABBA47}"/>
              </a:ext>
            </a:extLst>
          </p:cNvPr>
          <p:cNvSpPr/>
          <p:nvPr/>
        </p:nvSpPr>
        <p:spPr>
          <a:xfrm>
            <a:off x="11226800" y="10800060"/>
            <a:ext cx="116332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FEDF8D-C82A-4046-9DDF-7223EF45AB73}"/>
              </a:ext>
            </a:extLst>
          </p:cNvPr>
          <p:cNvSpPr/>
          <p:nvPr/>
        </p:nvSpPr>
        <p:spPr>
          <a:xfrm>
            <a:off x="11226800" y="12310563"/>
            <a:ext cx="116332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6739B4-C8E1-471D-9BB1-E58F3E78CCF0}"/>
              </a:ext>
            </a:extLst>
          </p:cNvPr>
          <p:cNvSpPr/>
          <p:nvPr/>
        </p:nvSpPr>
        <p:spPr>
          <a:xfrm>
            <a:off x="3331718" y="10709842"/>
            <a:ext cx="7387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5C59FC-463E-4E48-82F5-B810DD7CF2F9}"/>
              </a:ext>
            </a:extLst>
          </p:cNvPr>
          <p:cNvSpPr/>
          <p:nvPr/>
        </p:nvSpPr>
        <p:spPr>
          <a:xfrm>
            <a:off x="3331718" y="19311083"/>
            <a:ext cx="4339082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8AD97D-698D-4B83-BA35-B188AC250FCA}"/>
              </a:ext>
            </a:extLst>
          </p:cNvPr>
          <p:cNvSpPr/>
          <p:nvPr/>
        </p:nvSpPr>
        <p:spPr>
          <a:xfrm>
            <a:off x="3331718" y="21139883"/>
            <a:ext cx="4339082" cy="1332000"/>
          </a:xfrm>
          <a:prstGeom prst="rect">
            <a:avLst/>
          </a:prstGeom>
          <a:solidFill>
            <a:srgbClr val="D1FFD1">
              <a:alpha val="65098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mel+rhythm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149C3C-8765-4B1C-BC5A-DD6F72A27300}"/>
              </a:ext>
            </a:extLst>
          </p:cNvPr>
          <p:cNvSpPr/>
          <p:nvPr/>
        </p:nvSpPr>
        <p:spPr>
          <a:xfrm>
            <a:off x="3331718" y="22799364"/>
            <a:ext cx="4339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E3E279-B787-4F52-95E1-74A1A820BA87}"/>
              </a:ext>
            </a:extLst>
          </p:cNvPr>
          <p:cNvSpPr/>
          <p:nvPr/>
        </p:nvSpPr>
        <p:spPr>
          <a:xfrm>
            <a:off x="3331718" y="24254488"/>
            <a:ext cx="4339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944C67-893B-46F9-9A7D-465C41A84B69}"/>
              </a:ext>
            </a:extLst>
          </p:cNvPr>
          <p:cNvSpPr/>
          <p:nvPr/>
        </p:nvSpPr>
        <p:spPr>
          <a:xfrm>
            <a:off x="3331718" y="25709613"/>
            <a:ext cx="4339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79F7E3-A7BB-422B-ABC7-48310C8942B8}"/>
              </a:ext>
            </a:extLst>
          </p:cNvPr>
          <p:cNvSpPr/>
          <p:nvPr/>
        </p:nvSpPr>
        <p:spPr>
          <a:xfrm>
            <a:off x="3331718" y="5049612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4A5A19-9B92-455F-AE05-2F0B1836C6C1}"/>
              </a:ext>
            </a:extLst>
          </p:cNvPr>
          <p:cNvSpPr/>
          <p:nvPr/>
        </p:nvSpPr>
        <p:spPr>
          <a:xfrm>
            <a:off x="3331718" y="3220812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E5A8A1-B8CF-45E9-926E-9EBB200BF4C1}"/>
              </a:ext>
            </a:extLst>
          </p:cNvPr>
          <p:cNvSpPr/>
          <p:nvPr/>
        </p:nvSpPr>
        <p:spPr>
          <a:xfrm>
            <a:off x="3331718" y="1561331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A3E51E-C7A8-4A01-A509-2997730408E7}"/>
              </a:ext>
            </a:extLst>
          </p:cNvPr>
          <p:cNvSpPr/>
          <p:nvPr/>
        </p:nvSpPr>
        <p:spPr>
          <a:xfrm>
            <a:off x="3331718" y="6878412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8DD092-1426-4E45-95C4-E7309312946D}"/>
              </a:ext>
            </a:extLst>
          </p:cNvPr>
          <p:cNvSpPr/>
          <p:nvPr/>
        </p:nvSpPr>
        <p:spPr>
          <a:xfrm>
            <a:off x="3331718" y="9109473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602A3B-A700-442D-B387-F00B1E1E99F4}"/>
              </a:ext>
            </a:extLst>
          </p:cNvPr>
          <p:cNvSpPr/>
          <p:nvPr/>
        </p:nvSpPr>
        <p:spPr>
          <a:xfrm>
            <a:off x="3331718" y="10647217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BEF374-6145-4DD0-90F5-374CC418B131}"/>
              </a:ext>
            </a:extLst>
          </p:cNvPr>
          <p:cNvSpPr/>
          <p:nvPr/>
        </p:nvSpPr>
        <p:spPr>
          <a:xfrm>
            <a:off x="3331718" y="12183089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38A1B7-4638-4AC5-8FA8-FA9CC13555CB}"/>
              </a:ext>
            </a:extLst>
          </p:cNvPr>
          <p:cNvSpPr/>
          <p:nvPr/>
        </p:nvSpPr>
        <p:spPr>
          <a:xfrm>
            <a:off x="7878318" y="13738687"/>
            <a:ext cx="14905481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19A76A-803B-4CFE-8564-8565FC15A4FC}"/>
              </a:ext>
            </a:extLst>
          </p:cNvPr>
          <p:cNvSpPr/>
          <p:nvPr/>
        </p:nvSpPr>
        <p:spPr>
          <a:xfrm>
            <a:off x="7878317" y="15223087"/>
            <a:ext cx="14905481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A54E53-7AA5-4031-B98C-CFA6775DFEE4}"/>
              </a:ext>
            </a:extLst>
          </p:cNvPr>
          <p:cNvSpPr/>
          <p:nvPr/>
        </p:nvSpPr>
        <p:spPr>
          <a:xfrm>
            <a:off x="7878318" y="16707487"/>
            <a:ext cx="3932682" cy="1151955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978477-FDDD-4CFE-8A80-BF97E3343CF0}"/>
              </a:ext>
            </a:extLst>
          </p:cNvPr>
          <p:cNvSpPr/>
          <p:nvPr/>
        </p:nvSpPr>
        <p:spPr>
          <a:xfrm>
            <a:off x="7700518" y="1561331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E8D97D0-9703-40D5-90F6-CBD3DEFEB89D}"/>
              </a:ext>
            </a:extLst>
          </p:cNvPr>
          <p:cNvSpPr/>
          <p:nvPr/>
        </p:nvSpPr>
        <p:spPr>
          <a:xfrm>
            <a:off x="7670800" y="3212943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1D3371-0886-417E-91C6-3BB305593064}"/>
              </a:ext>
            </a:extLst>
          </p:cNvPr>
          <p:cNvSpPr/>
          <p:nvPr/>
        </p:nvSpPr>
        <p:spPr>
          <a:xfrm>
            <a:off x="7823200" y="5049612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1BB43E-66FE-4237-9089-DEAB860AFD2F}"/>
              </a:ext>
            </a:extLst>
          </p:cNvPr>
          <p:cNvSpPr/>
          <p:nvPr/>
        </p:nvSpPr>
        <p:spPr>
          <a:xfrm>
            <a:off x="7700518" y="6854236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C8D9133-1DC4-4830-897C-5D9651EA51F1}"/>
              </a:ext>
            </a:extLst>
          </p:cNvPr>
          <p:cNvSpPr/>
          <p:nvPr/>
        </p:nvSpPr>
        <p:spPr>
          <a:xfrm>
            <a:off x="7700518" y="8970429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A1455EC-D8BD-467C-9AC4-76320F58D30E}"/>
              </a:ext>
            </a:extLst>
          </p:cNvPr>
          <p:cNvSpPr/>
          <p:nvPr/>
        </p:nvSpPr>
        <p:spPr>
          <a:xfrm>
            <a:off x="7700518" y="10524801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B8F05DC-EF87-423E-8763-C8F0B9680064}"/>
              </a:ext>
            </a:extLst>
          </p:cNvPr>
          <p:cNvSpPr/>
          <p:nvPr/>
        </p:nvSpPr>
        <p:spPr>
          <a:xfrm>
            <a:off x="7700518" y="12176413"/>
            <a:ext cx="41104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B6A7AF-DBDA-4E10-9B47-E8511F10837F}"/>
              </a:ext>
            </a:extLst>
          </p:cNvPr>
          <p:cNvSpPr/>
          <p:nvPr/>
        </p:nvSpPr>
        <p:spPr>
          <a:xfrm>
            <a:off x="7823200" y="19291138"/>
            <a:ext cx="3958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B31AC6D-4A03-4B93-9AC9-405F56F5C0EC}"/>
              </a:ext>
            </a:extLst>
          </p:cNvPr>
          <p:cNvSpPr/>
          <p:nvPr/>
        </p:nvSpPr>
        <p:spPr>
          <a:xfrm>
            <a:off x="7852918" y="21095762"/>
            <a:ext cx="3958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7FA7D11-C4AE-4596-902E-FBEAD9BCCEC1}"/>
              </a:ext>
            </a:extLst>
          </p:cNvPr>
          <p:cNvSpPr/>
          <p:nvPr/>
        </p:nvSpPr>
        <p:spPr>
          <a:xfrm>
            <a:off x="7878318" y="22709116"/>
            <a:ext cx="3958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7E42A99-E6CD-4F8E-AC46-3946FC411E02}"/>
              </a:ext>
            </a:extLst>
          </p:cNvPr>
          <p:cNvSpPr/>
          <p:nvPr/>
        </p:nvSpPr>
        <p:spPr>
          <a:xfrm>
            <a:off x="7823200" y="24210804"/>
            <a:ext cx="3958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7228657-7727-4B08-A1AD-81E7CA20F876}"/>
              </a:ext>
            </a:extLst>
          </p:cNvPr>
          <p:cNvSpPr/>
          <p:nvPr/>
        </p:nvSpPr>
        <p:spPr>
          <a:xfrm>
            <a:off x="7852918" y="25739863"/>
            <a:ext cx="3958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454E615-4CFC-4037-90E2-8D3E8EA84F38}"/>
              </a:ext>
            </a:extLst>
          </p:cNvPr>
          <p:cNvSpPr/>
          <p:nvPr/>
        </p:nvSpPr>
        <p:spPr>
          <a:xfrm>
            <a:off x="12069317" y="1561331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DC3A0D-A5D7-4F1C-91BD-243CD51A9163}"/>
              </a:ext>
            </a:extLst>
          </p:cNvPr>
          <p:cNvSpPr/>
          <p:nvPr/>
        </p:nvSpPr>
        <p:spPr>
          <a:xfrm>
            <a:off x="12069318" y="3123605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BBB9E6-6432-4BD0-8CF0-B03A0B007804}"/>
              </a:ext>
            </a:extLst>
          </p:cNvPr>
          <p:cNvSpPr/>
          <p:nvPr/>
        </p:nvSpPr>
        <p:spPr>
          <a:xfrm>
            <a:off x="12069318" y="4948624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DD5B37F-E672-4F87-B941-2B2C00E91749}"/>
              </a:ext>
            </a:extLst>
          </p:cNvPr>
          <p:cNvSpPr/>
          <p:nvPr/>
        </p:nvSpPr>
        <p:spPr>
          <a:xfrm>
            <a:off x="11933682" y="6913210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CB10934-BDB5-4C1F-880D-887EDC13F70A}"/>
              </a:ext>
            </a:extLst>
          </p:cNvPr>
          <p:cNvSpPr/>
          <p:nvPr/>
        </p:nvSpPr>
        <p:spPr>
          <a:xfrm>
            <a:off x="11980418" y="9019394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BC69052-C07F-4D7B-8DBD-5F75D2DDA553}"/>
              </a:ext>
            </a:extLst>
          </p:cNvPr>
          <p:cNvSpPr/>
          <p:nvPr/>
        </p:nvSpPr>
        <p:spPr>
          <a:xfrm>
            <a:off x="11933682" y="10558225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69E0D8A-6943-435C-A13C-371D1C9BD506}"/>
              </a:ext>
            </a:extLst>
          </p:cNvPr>
          <p:cNvSpPr/>
          <p:nvPr/>
        </p:nvSpPr>
        <p:spPr>
          <a:xfrm>
            <a:off x="11980418" y="12060683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F52DBAF-753C-401D-98C6-EEA91ED821AB}"/>
              </a:ext>
            </a:extLst>
          </p:cNvPr>
          <p:cNvSpPr/>
          <p:nvPr/>
        </p:nvSpPr>
        <p:spPr>
          <a:xfrm>
            <a:off x="11980418" y="19232164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2C9092D-4ABC-410F-9438-1FEEAD4D99F0}"/>
              </a:ext>
            </a:extLst>
          </p:cNvPr>
          <p:cNvSpPr/>
          <p:nvPr/>
        </p:nvSpPr>
        <p:spPr>
          <a:xfrm>
            <a:off x="11933681" y="21139883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9B379A-DE95-494D-8216-E45BD924E9FE}"/>
              </a:ext>
            </a:extLst>
          </p:cNvPr>
          <p:cNvSpPr/>
          <p:nvPr/>
        </p:nvSpPr>
        <p:spPr>
          <a:xfrm>
            <a:off x="11933681" y="25532914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5286727-8C78-4E0C-A3C2-20F3A73A79F5}"/>
              </a:ext>
            </a:extLst>
          </p:cNvPr>
          <p:cNvSpPr/>
          <p:nvPr/>
        </p:nvSpPr>
        <p:spPr>
          <a:xfrm>
            <a:off x="11933681" y="22541433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7489796-6FDB-4DF4-A1F4-A1474CE6E79B}"/>
              </a:ext>
            </a:extLst>
          </p:cNvPr>
          <p:cNvSpPr/>
          <p:nvPr/>
        </p:nvSpPr>
        <p:spPr>
          <a:xfrm>
            <a:off x="11980417" y="24131364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AC0064E-265A-41B1-B48C-B7A5A2831E65}"/>
              </a:ext>
            </a:extLst>
          </p:cNvPr>
          <p:cNvSpPr/>
          <p:nvPr/>
        </p:nvSpPr>
        <p:spPr>
          <a:xfrm>
            <a:off x="11980418" y="16707487"/>
            <a:ext cx="10714481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C26D4FC-0C57-419F-8A92-70AD0B0F4D24}"/>
              </a:ext>
            </a:extLst>
          </p:cNvPr>
          <p:cNvSpPr/>
          <p:nvPr/>
        </p:nvSpPr>
        <p:spPr>
          <a:xfrm>
            <a:off x="3052317" y="9228687"/>
            <a:ext cx="12898883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4E9DC9-A8B4-4F68-838E-4A42132FCE8E}"/>
              </a:ext>
            </a:extLst>
          </p:cNvPr>
          <p:cNvSpPr/>
          <p:nvPr/>
        </p:nvSpPr>
        <p:spPr>
          <a:xfrm>
            <a:off x="3052316" y="3462887"/>
            <a:ext cx="12898883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A03335-5F7A-42DC-B574-FB76E1B6D491}"/>
              </a:ext>
            </a:extLst>
          </p:cNvPr>
          <p:cNvSpPr/>
          <p:nvPr/>
        </p:nvSpPr>
        <p:spPr>
          <a:xfrm>
            <a:off x="3179317" y="5370084"/>
            <a:ext cx="127718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4CB1F0-48F8-431A-B5F5-61919F366DC1}"/>
              </a:ext>
            </a:extLst>
          </p:cNvPr>
          <p:cNvSpPr/>
          <p:nvPr/>
        </p:nvSpPr>
        <p:spPr>
          <a:xfrm>
            <a:off x="3179317" y="13813743"/>
            <a:ext cx="127718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CDD4F4-4390-4AF8-8CAE-2814AFB4E2B3}"/>
              </a:ext>
            </a:extLst>
          </p:cNvPr>
          <p:cNvSpPr/>
          <p:nvPr/>
        </p:nvSpPr>
        <p:spPr>
          <a:xfrm>
            <a:off x="3179318" y="15307548"/>
            <a:ext cx="12771882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BCF1CC-DB47-48C9-B368-0CA5618B6D8B}"/>
              </a:ext>
            </a:extLst>
          </p:cNvPr>
          <p:cNvSpPr/>
          <p:nvPr/>
        </p:nvSpPr>
        <p:spPr>
          <a:xfrm>
            <a:off x="8564118" y="16801353"/>
            <a:ext cx="1437208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F3DCE5-F574-4FF5-8584-CD567913C447}"/>
              </a:ext>
            </a:extLst>
          </p:cNvPr>
          <p:cNvSpPr/>
          <p:nvPr/>
        </p:nvSpPr>
        <p:spPr>
          <a:xfrm>
            <a:off x="8564118" y="22567153"/>
            <a:ext cx="73870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838FDF-6148-4871-B94B-34294F92670D}"/>
              </a:ext>
            </a:extLst>
          </p:cNvPr>
          <p:cNvSpPr/>
          <p:nvPr/>
        </p:nvSpPr>
        <p:spPr>
          <a:xfrm>
            <a:off x="16535399" y="24227106"/>
            <a:ext cx="6400799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B72D38-8F5C-447C-A45E-05DFF8A69AD5}"/>
              </a:ext>
            </a:extLst>
          </p:cNvPr>
          <p:cNvSpPr/>
          <p:nvPr/>
        </p:nvSpPr>
        <p:spPr>
          <a:xfrm>
            <a:off x="16535399" y="19788963"/>
            <a:ext cx="6400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610A94-F106-4C47-A425-48E8099668D5}"/>
              </a:ext>
            </a:extLst>
          </p:cNvPr>
          <p:cNvSpPr/>
          <p:nvPr/>
        </p:nvSpPr>
        <p:spPr>
          <a:xfrm>
            <a:off x="16535398" y="21444573"/>
            <a:ext cx="64008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BAF0A0-31D2-4573-B74F-6013B573425C}"/>
              </a:ext>
            </a:extLst>
          </p:cNvPr>
          <p:cNvSpPr/>
          <p:nvPr/>
        </p:nvSpPr>
        <p:spPr>
          <a:xfrm>
            <a:off x="16586199" y="5370084"/>
            <a:ext cx="6400800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E84BDE-74BC-4274-A8D2-B32F65037931}"/>
              </a:ext>
            </a:extLst>
          </p:cNvPr>
          <p:cNvSpPr/>
          <p:nvPr/>
        </p:nvSpPr>
        <p:spPr>
          <a:xfrm>
            <a:off x="3179319" y="16801353"/>
            <a:ext cx="2408682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66D002-E62F-42FB-9B6A-2C1EDDC93C16}"/>
              </a:ext>
            </a:extLst>
          </p:cNvPr>
          <p:cNvSpPr/>
          <p:nvPr/>
        </p:nvSpPr>
        <p:spPr>
          <a:xfrm>
            <a:off x="3153919" y="19693487"/>
            <a:ext cx="14118081" cy="133200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r>
              <a:rPr lang="en-US" altLang="zh-TW" sz="1246" dirty="0"/>
              <a:t>c</a:t>
            </a:r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E5C556-9218-47A0-9763-E912419D4478}"/>
              </a:ext>
            </a:extLst>
          </p:cNvPr>
          <p:cNvSpPr/>
          <p:nvPr/>
        </p:nvSpPr>
        <p:spPr>
          <a:xfrm>
            <a:off x="3255517" y="21229954"/>
            <a:ext cx="1391488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33805E-2F17-4AF2-8424-078BE1B43A92}"/>
              </a:ext>
            </a:extLst>
          </p:cNvPr>
          <p:cNvSpPr/>
          <p:nvPr/>
        </p:nvSpPr>
        <p:spPr>
          <a:xfrm>
            <a:off x="3255518" y="22738021"/>
            <a:ext cx="1391488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8DF8D9-6DF0-484A-83AD-74D88B9F8F05}"/>
              </a:ext>
            </a:extLst>
          </p:cNvPr>
          <p:cNvSpPr/>
          <p:nvPr/>
        </p:nvSpPr>
        <p:spPr>
          <a:xfrm>
            <a:off x="3255518" y="24190443"/>
            <a:ext cx="13914881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34962B-0EAD-4A96-900A-C6D319360C34}"/>
              </a:ext>
            </a:extLst>
          </p:cNvPr>
          <p:cNvSpPr/>
          <p:nvPr/>
        </p:nvSpPr>
        <p:spPr>
          <a:xfrm>
            <a:off x="17576800" y="19721887"/>
            <a:ext cx="4699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095837-7E7F-4348-AD0F-9D9FCB264543}"/>
              </a:ext>
            </a:extLst>
          </p:cNvPr>
          <p:cNvSpPr/>
          <p:nvPr/>
        </p:nvSpPr>
        <p:spPr>
          <a:xfrm>
            <a:off x="17576800" y="21406021"/>
            <a:ext cx="4699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ED37F0-B1C1-430C-8E20-1C15C3796DB4}"/>
              </a:ext>
            </a:extLst>
          </p:cNvPr>
          <p:cNvSpPr/>
          <p:nvPr/>
        </p:nvSpPr>
        <p:spPr>
          <a:xfrm>
            <a:off x="17576800" y="22890421"/>
            <a:ext cx="4699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A8FCAB-BC5C-44DD-B520-928F9B8385A0}"/>
              </a:ext>
            </a:extLst>
          </p:cNvPr>
          <p:cNvSpPr/>
          <p:nvPr/>
        </p:nvSpPr>
        <p:spPr>
          <a:xfrm>
            <a:off x="17576800" y="24310865"/>
            <a:ext cx="469900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BD6B2849-35D5-45D2-89EA-35AD20337398}"/>
              </a:ext>
            </a:extLst>
          </p:cNvPr>
          <p:cNvSpPr/>
          <p:nvPr/>
        </p:nvSpPr>
        <p:spPr>
          <a:xfrm>
            <a:off x="5902036" y="25823772"/>
            <a:ext cx="16334508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CBAE19-F69E-2235-13FB-C6F527223D92}"/>
              </a:ext>
            </a:extLst>
          </p:cNvPr>
          <p:cNvSpPr/>
          <p:nvPr/>
        </p:nvSpPr>
        <p:spPr>
          <a:xfrm>
            <a:off x="11811000" y="1271974"/>
            <a:ext cx="479257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23AD4A-4A01-D07B-97B7-E6BBBC72E020}"/>
              </a:ext>
            </a:extLst>
          </p:cNvPr>
          <p:cNvSpPr/>
          <p:nvPr/>
        </p:nvSpPr>
        <p:spPr>
          <a:xfrm>
            <a:off x="11811000" y="3268260"/>
            <a:ext cx="479257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B62382-AB11-7494-7B14-EBA6DEBA88F3}"/>
              </a:ext>
            </a:extLst>
          </p:cNvPr>
          <p:cNvSpPr/>
          <p:nvPr/>
        </p:nvSpPr>
        <p:spPr>
          <a:xfrm>
            <a:off x="5057314" y="7230660"/>
            <a:ext cx="911588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82A6C1-8B6A-90C1-ABEB-233FF14C4A2E}"/>
              </a:ext>
            </a:extLst>
          </p:cNvPr>
          <p:cNvSpPr/>
          <p:nvPr/>
        </p:nvSpPr>
        <p:spPr>
          <a:xfrm>
            <a:off x="18552694" y="9452491"/>
            <a:ext cx="429126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686C21-BCDF-B127-B2FB-6F772D8CF2AD}"/>
              </a:ext>
            </a:extLst>
          </p:cNvPr>
          <p:cNvSpPr/>
          <p:nvPr/>
        </p:nvSpPr>
        <p:spPr>
          <a:xfrm>
            <a:off x="3761874" y="19907654"/>
            <a:ext cx="1260107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4E531B-06DE-C656-3A43-A93698E26355}"/>
              </a:ext>
            </a:extLst>
          </p:cNvPr>
          <p:cNvSpPr/>
          <p:nvPr/>
        </p:nvSpPr>
        <p:spPr>
          <a:xfrm>
            <a:off x="3761873" y="21703341"/>
            <a:ext cx="1908208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83DD77-9782-3B54-B152-473C311D3F8F}"/>
              </a:ext>
            </a:extLst>
          </p:cNvPr>
          <p:cNvSpPr/>
          <p:nvPr/>
        </p:nvSpPr>
        <p:spPr>
          <a:xfrm>
            <a:off x="3838073" y="23175914"/>
            <a:ext cx="1908208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015480-895E-9B96-56A9-3D3461A2816A}"/>
              </a:ext>
            </a:extLst>
          </p:cNvPr>
          <p:cNvSpPr/>
          <p:nvPr/>
        </p:nvSpPr>
        <p:spPr>
          <a:xfrm>
            <a:off x="3761874" y="24506213"/>
            <a:ext cx="1243263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EE8789-ACFE-844B-DD0D-8A1D0A4512A8}"/>
              </a:ext>
            </a:extLst>
          </p:cNvPr>
          <p:cNvSpPr/>
          <p:nvPr/>
        </p:nvSpPr>
        <p:spPr>
          <a:xfrm>
            <a:off x="3838073" y="25766213"/>
            <a:ext cx="1908208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16553E-E9AA-E5F0-06A6-0DA2A6AF37E4}"/>
              </a:ext>
            </a:extLst>
          </p:cNvPr>
          <p:cNvSpPr/>
          <p:nvPr/>
        </p:nvSpPr>
        <p:spPr>
          <a:xfrm>
            <a:off x="16362947" y="24360129"/>
            <a:ext cx="648100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EBF9A0-86DB-B393-FE5B-D9CE4113BFBE}"/>
              </a:ext>
            </a:extLst>
          </p:cNvPr>
          <p:cNvSpPr/>
          <p:nvPr/>
        </p:nvSpPr>
        <p:spPr>
          <a:xfrm>
            <a:off x="20447668" y="5466028"/>
            <a:ext cx="2472488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2EA44E-3DE1-8EFC-9193-E8EF980712D7}"/>
              </a:ext>
            </a:extLst>
          </p:cNvPr>
          <p:cNvSpPr txBox="1"/>
          <p:nvPr/>
        </p:nvSpPr>
        <p:spPr>
          <a:xfrm>
            <a:off x="2775857" y="368949"/>
            <a:ext cx="2281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227</a:t>
            </a:r>
            <a:r>
              <a:rPr lang="en-US" altLang="zh-TW" sz="4000" baseline="30000" dirty="0">
                <a:solidFill>
                  <a:schemeClr val="accent1"/>
                </a:solidFill>
              </a:rPr>
              <a:t>th</a:t>
            </a:r>
            <a:r>
              <a:rPr lang="en-US" altLang="zh-TW" sz="4000" dirty="0">
                <a:solidFill>
                  <a:schemeClr val="accent1"/>
                </a:solidFill>
              </a:rPr>
              <a:t> bar</a:t>
            </a:r>
            <a:endParaRPr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9B2A6E-5FE7-CB74-3341-0AB02A462530}"/>
              </a:ext>
            </a:extLst>
          </p:cNvPr>
          <p:cNvSpPr txBox="1"/>
          <p:nvPr/>
        </p:nvSpPr>
        <p:spPr>
          <a:xfrm>
            <a:off x="2775857" y="990736"/>
            <a:ext cx="2281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904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789E25-BC32-AF75-7B98-5FE583192E21}"/>
              </a:ext>
            </a:extLst>
          </p:cNvPr>
          <p:cNvSpPr/>
          <p:nvPr/>
        </p:nvSpPr>
        <p:spPr>
          <a:xfrm>
            <a:off x="6043904" y="1407376"/>
            <a:ext cx="483264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EDAF1F-0DA8-113A-3A96-11455BA4D091}"/>
              </a:ext>
            </a:extLst>
          </p:cNvPr>
          <p:cNvSpPr/>
          <p:nvPr/>
        </p:nvSpPr>
        <p:spPr>
          <a:xfrm>
            <a:off x="6043904" y="2819776"/>
            <a:ext cx="483264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C4E344-3F9A-1514-AF7D-8D7D68A1BD66}"/>
              </a:ext>
            </a:extLst>
          </p:cNvPr>
          <p:cNvSpPr/>
          <p:nvPr/>
        </p:nvSpPr>
        <p:spPr>
          <a:xfrm>
            <a:off x="3627582" y="5065670"/>
            <a:ext cx="1920835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60797D-DE35-A8C1-F896-78967B8A2F48}"/>
              </a:ext>
            </a:extLst>
          </p:cNvPr>
          <p:cNvSpPr/>
          <p:nvPr/>
        </p:nvSpPr>
        <p:spPr>
          <a:xfrm>
            <a:off x="19142284" y="1407376"/>
            <a:ext cx="369365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A1C132-7B91-AD81-F6F1-A7B3728037E7}"/>
              </a:ext>
            </a:extLst>
          </p:cNvPr>
          <p:cNvSpPr/>
          <p:nvPr/>
        </p:nvSpPr>
        <p:spPr>
          <a:xfrm>
            <a:off x="19294684" y="3236523"/>
            <a:ext cx="369365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316345-9A46-6ECC-0350-E336E741C255}"/>
              </a:ext>
            </a:extLst>
          </p:cNvPr>
          <p:cNvSpPr/>
          <p:nvPr/>
        </p:nvSpPr>
        <p:spPr>
          <a:xfrm>
            <a:off x="3627581" y="23962923"/>
            <a:ext cx="1920835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3343C3-B7A6-6FD2-5B5F-639EB6C4E6AA}"/>
              </a:ext>
            </a:extLst>
          </p:cNvPr>
          <p:cNvSpPr/>
          <p:nvPr/>
        </p:nvSpPr>
        <p:spPr>
          <a:xfrm>
            <a:off x="3627581" y="25652315"/>
            <a:ext cx="192083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208FCB-C07F-9C63-4342-24D22391E202}"/>
              </a:ext>
            </a:extLst>
          </p:cNvPr>
          <p:cNvSpPr/>
          <p:nvPr/>
        </p:nvSpPr>
        <p:spPr>
          <a:xfrm>
            <a:off x="3627580" y="21318331"/>
            <a:ext cx="1920835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2E2A6F-06E1-6DE5-80DB-E67C05F776EF}"/>
              </a:ext>
            </a:extLst>
          </p:cNvPr>
          <p:cNvSpPr/>
          <p:nvPr/>
        </p:nvSpPr>
        <p:spPr>
          <a:xfrm>
            <a:off x="3627579" y="22730731"/>
            <a:ext cx="1920835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71B8E1-5AA1-D623-10C4-F528737FA716}"/>
              </a:ext>
            </a:extLst>
          </p:cNvPr>
          <p:cNvSpPr/>
          <p:nvPr/>
        </p:nvSpPr>
        <p:spPr>
          <a:xfrm>
            <a:off x="3627579" y="8920471"/>
            <a:ext cx="483264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B2D7797-240D-6F11-3533-8E38B2176702}"/>
              </a:ext>
            </a:extLst>
          </p:cNvPr>
          <p:cNvSpPr txBox="1"/>
          <p:nvPr/>
        </p:nvSpPr>
        <p:spPr>
          <a:xfrm>
            <a:off x="7184571" y="228600"/>
            <a:ext cx="1665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932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70201C-C0FF-4854-B143-02A9FAC37377}"/>
              </a:ext>
            </a:extLst>
          </p:cNvPr>
          <p:cNvSpPr/>
          <p:nvPr/>
        </p:nvSpPr>
        <p:spPr>
          <a:xfrm>
            <a:off x="3127633" y="10652581"/>
            <a:ext cx="10457738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A665AC-20D7-408E-91A6-6B057CF3A0D8}"/>
              </a:ext>
            </a:extLst>
          </p:cNvPr>
          <p:cNvSpPr/>
          <p:nvPr/>
        </p:nvSpPr>
        <p:spPr>
          <a:xfrm>
            <a:off x="3127634" y="12369899"/>
            <a:ext cx="1045774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E56E67-C244-4EE3-B0EF-143B5DD4398E}"/>
              </a:ext>
            </a:extLst>
          </p:cNvPr>
          <p:cNvSpPr/>
          <p:nvPr/>
        </p:nvSpPr>
        <p:spPr>
          <a:xfrm>
            <a:off x="3127634" y="1350170"/>
            <a:ext cx="10457740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59DB74-FB6E-4CF0-ABD6-F627870792F1}"/>
              </a:ext>
            </a:extLst>
          </p:cNvPr>
          <p:cNvSpPr/>
          <p:nvPr/>
        </p:nvSpPr>
        <p:spPr>
          <a:xfrm>
            <a:off x="3127633" y="3135632"/>
            <a:ext cx="1040674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846DAC-2034-4386-BECB-6F2BB09F53A9}"/>
              </a:ext>
            </a:extLst>
          </p:cNvPr>
          <p:cNvSpPr/>
          <p:nvPr/>
        </p:nvSpPr>
        <p:spPr>
          <a:xfrm>
            <a:off x="3127636" y="5108644"/>
            <a:ext cx="10406740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6D0879-91E9-446A-85EE-9E3DEE73F76B}"/>
              </a:ext>
            </a:extLst>
          </p:cNvPr>
          <p:cNvSpPr/>
          <p:nvPr/>
        </p:nvSpPr>
        <p:spPr>
          <a:xfrm>
            <a:off x="3127636" y="7124814"/>
            <a:ext cx="10406740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DED133-578D-464C-94B7-4CE9AC25E132}"/>
              </a:ext>
            </a:extLst>
          </p:cNvPr>
          <p:cNvSpPr/>
          <p:nvPr/>
        </p:nvSpPr>
        <p:spPr>
          <a:xfrm>
            <a:off x="2917079" y="9159400"/>
            <a:ext cx="10617297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830FFE-F0C2-4ECC-B1B8-75664AD61595}"/>
              </a:ext>
            </a:extLst>
          </p:cNvPr>
          <p:cNvSpPr/>
          <p:nvPr/>
        </p:nvSpPr>
        <p:spPr>
          <a:xfrm>
            <a:off x="2917082" y="13901661"/>
            <a:ext cx="10617294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99E9AF-8620-4722-8442-362ADDC852CF}"/>
              </a:ext>
            </a:extLst>
          </p:cNvPr>
          <p:cNvSpPr/>
          <p:nvPr/>
        </p:nvSpPr>
        <p:spPr>
          <a:xfrm>
            <a:off x="2917078" y="15357381"/>
            <a:ext cx="10617293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C2B60D-5B90-4630-AF78-689DFCDD1D5D}"/>
              </a:ext>
            </a:extLst>
          </p:cNvPr>
          <p:cNvSpPr/>
          <p:nvPr/>
        </p:nvSpPr>
        <p:spPr>
          <a:xfrm>
            <a:off x="3127636" y="16910703"/>
            <a:ext cx="6785728" cy="1092177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0A420D-F42E-45D0-AC3B-2659A4FD422D}"/>
              </a:ext>
            </a:extLst>
          </p:cNvPr>
          <p:cNvSpPr/>
          <p:nvPr/>
        </p:nvSpPr>
        <p:spPr>
          <a:xfrm>
            <a:off x="3127633" y="22806501"/>
            <a:ext cx="10406738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B77484-D5AB-4024-AF4B-E48D359B744A}"/>
              </a:ext>
            </a:extLst>
          </p:cNvPr>
          <p:cNvSpPr/>
          <p:nvPr/>
        </p:nvSpPr>
        <p:spPr>
          <a:xfrm>
            <a:off x="3127633" y="19423730"/>
            <a:ext cx="6473567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9C41FB-FBC9-446B-8B47-47B937B90BC6}"/>
              </a:ext>
            </a:extLst>
          </p:cNvPr>
          <p:cNvSpPr/>
          <p:nvPr/>
        </p:nvSpPr>
        <p:spPr>
          <a:xfrm>
            <a:off x="3127636" y="21143981"/>
            <a:ext cx="6473567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180A4F2-FA80-4592-BC39-C6DEFF968FBF}"/>
              </a:ext>
            </a:extLst>
          </p:cNvPr>
          <p:cNvSpPr/>
          <p:nvPr/>
        </p:nvSpPr>
        <p:spPr>
          <a:xfrm>
            <a:off x="3127635" y="24276162"/>
            <a:ext cx="680667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0881F1-FE60-427D-97A8-0B215D80E6A1}"/>
              </a:ext>
            </a:extLst>
          </p:cNvPr>
          <p:cNvSpPr/>
          <p:nvPr/>
        </p:nvSpPr>
        <p:spPr>
          <a:xfrm>
            <a:off x="3105857" y="25745823"/>
            <a:ext cx="6828457" cy="1293303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AA51760-6213-47BE-88CB-5917456CD334}"/>
              </a:ext>
            </a:extLst>
          </p:cNvPr>
          <p:cNvSpPr/>
          <p:nvPr/>
        </p:nvSpPr>
        <p:spPr>
          <a:xfrm>
            <a:off x="13811882" y="19423730"/>
            <a:ext cx="570224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D7ECC8-0B90-48BB-B8AA-226559CC6E6A}"/>
              </a:ext>
            </a:extLst>
          </p:cNvPr>
          <p:cNvSpPr/>
          <p:nvPr/>
        </p:nvSpPr>
        <p:spPr>
          <a:xfrm>
            <a:off x="13811882" y="21076340"/>
            <a:ext cx="570224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2AB61D7-1F7A-4305-8E5C-BDF7C2E37BD5}"/>
              </a:ext>
            </a:extLst>
          </p:cNvPr>
          <p:cNvSpPr/>
          <p:nvPr/>
        </p:nvSpPr>
        <p:spPr>
          <a:xfrm>
            <a:off x="13830299" y="22728950"/>
            <a:ext cx="5683828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5570EB0-648E-458D-9300-03A1C7EF580F}"/>
              </a:ext>
            </a:extLst>
          </p:cNvPr>
          <p:cNvSpPr/>
          <p:nvPr/>
        </p:nvSpPr>
        <p:spPr>
          <a:xfrm>
            <a:off x="19780833" y="19371357"/>
            <a:ext cx="312073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5EF376B-4FAD-4B82-B099-6A630D7CE490}"/>
              </a:ext>
            </a:extLst>
          </p:cNvPr>
          <p:cNvSpPr/>
          <p:nvPr/>
        </p:nvSpPr>
        <p:spPr>
          <a:xfrm>
            <a:off x="19757055" y="22728950"/>
            <a:ext cx="312073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E237F9-5BDD-409A-B950-1FDD574580B1}"/>
              </a:ext>
            </a:extLst>
          </p:cNvPr>
          <p:cNvSpPr/>
          <p:nvPr/>
        </p:nvSpPr>
        <p:spPr>
          <a:xfrm>
            <a:off x="19780833" y="21057486"/>
            <a:ext cx="312073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38B9D4B-4F6D-4CD1-A128-0A0FF9A800D0}"/>
              </a:ext>
            </a:extLst>
          </p:cNvPr>
          <p:cNvSpPr/>
          <p:nvPr/>
        </p:nvSpPr>
        <p:spPr>
          <a:xfrm>
            <a:off x="13811882" y="24217598"/>
            <a:ext cx="9047487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5D696C8-2379-4431-8134-090716C17696}"/>
              </a:ext>
            </a:extLst>
          </p:cNvPr>
          <p:cNvSpPr/>
          <p:nvPr/>
        </p:nvSpPr>
        <p:spPr>
          <a:xfrm>
            <a:off x="13745910" y="25720645"/>
            <a:ext cx="9131876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6" name="矩形 4">
            <a:extLst>
              <a:ext uri="{FF2B5EF4-FFF2-40B4-BE49-F238E27FC236}">
                <a16:creationId xmlns:a16="http://schemas.microsoft.com/office/drawing/2014/main" id="{E3A40701-CE33-4846-96AC-3319E9285285}"/>
              </a:ext>
            </a:extLst>
          </p:cNvPr>
          <p:cNvSpPr/>
          <p:nvPr/>
        </p:nvSpPr>
        <p:spPr>
          <a:xfrm>
            <a:off x="9847640" y="19229896"/>
            <a:ext cx="3753371" cy="145853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20853BD0-A16E-4C6F-828E-9B0875DCF946}"/>
              </a:ext>
            </a:extLst>
          </p:cNvPr>
          <p:cNvSpPr/>
          <p:nvPr/>
        </p:nvSpPr>
        <p:spPr>
          <a:xfrm>
            <a:off x="9934314" y="20974983"/>
            <a:ext cx="3753371" cy="1458535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">
            <a:extLst>
              <a:ext uri="{FF2B5EF4-FFF2-40B4-BE49-F238E27FC236}">
                <a16:creationId xmlns:a16="http://schemas.microsoft.com/office/drawing/2014/main" id="{178931EF-07F6-4B1B-97B4-109D33728112}"/>
              </a:ext>
            </a:extLst>
          </p:cNvPr>
          <p:cNvSpPr/>
          <p:nvPr/>
        </p:nvSpPr>
        <p:spPr>
          <a:xfrm>
            <a:off x="9760963" y="24120000"/>
            <a:ext cx="3773408" cy="135717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">
            <a:extLst>
              <a:ext uri="{FF2B5EF4-FFF2-40B4-BE49-F238E27FC236}">
                <a16:creationId xmlns:a16="http://schemas.microsoft.com/office/drawing/2014/main" id="{B5C5EAA3-2FB2-4050-A533-EA2037014D88}"/>
              </a:ext>
            </a:extLst>
          </p:cNvPr>
          <p:cNvSpPr/>
          <p:nvPr/>
        </p:nvSpPr>
        <p:spPr>
          <a:xfrm>
            <a:off x="9913363" y="25629578"/>
            <a:ext cx="3773408" cy="135717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">
            <a:extLst>
              <a:ext uri="{FF2B5EF4-FFF2-40B4-BE49-F238E27FC236}">
                <a16:creationId xmlns:a16="http://schemas.microsoft.com/office/drawing/2014/main" id="{43640100-053B-41A9-8F6F-153BF6DCF459}"/>
              </a:ext>
            </a:extLst>
          </p:cNvPr>
          <p:cNvSpPr/>
          <p:nvPr/>
        </p:nvSpPr>
        <p:spPr>
          <a:xfrm>
            <a:off x="9760963" y="16923137"/>
            <a:ext cx="3773408" cy="1357178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2A57092-CB48-4D4D-F613-F81318FF426B}"/>
              </a:ext>
            </a:extLst>
          </p:cNvPr>
          <p:cNvSpPr/>
          <p:nvPr/>
        </p:nvSpPr>
        <p:spPr>
          <a:xfrm>
            <a:off x="3806029" y="1431439"/>
            <a:ext cx="117504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4EE52D-80EF-0D83-5EC3-3C79B7791070}"/>
              </a:ext>
            </a:extLst>
          </p:cNvPr>
          <p:cNvSpPr/>
          <p:nvPr/>
        </p:nvSpPr>
        <p:spPr>
          <a:xfrm>
            <a:off x="3806028" y="3244197"/>
            <a:ext cx="117504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F8F741-0537-32E1-999C-DA92428315F6}"/>
              </a:ext>
            </a:extLst>
          </p:cNvPr>
          <p:cNvSpPr/>
          <p:nvPr/>
        </p:nvSpPr>
        <p:spPr>
          <a:xfrm>
            <a:off x="3806027" y="5008857"/>
            <a:ext cx="1744174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83BFDE-FD74-58FE-6168-BD8A8356F053}"/>
              </a:ext>
            </a:extLst>
          </p:cNvPr>
          <p:cNvSpPr/>
          <p:nvPr/>
        </p:nvSpPr>
        <p:spPr>
          <a:xfrm>
            <a:off x="14594344" y="1431439"/>
            <a:ext cx="487275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6A81A7-0AF8-96E7-0C1D-B7CD13E03347}"/>
              </a:ext>
            </a:extLst>
          </p:cNvPr>
          <p:cNvSpPr/>
          <p:nvPr/>
        </p:nvSpPr>
        <p:spPr>
          <a:xfrm>
            <a:off x="14642470" y="3119552"/>
            <a:ext cx="487275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0F80C8-EE33-E9E9-6C2E-F044CD336CFF}"/>
              </a:ext>
            </a:extLst>
          </p:cNvPr>
          <p:cNvSpPr/>
          <p:nvPr/>
        </p:nvSpPr>
        <p:spPr>
          <a:xfrm>
            <a:off x="20477747" y="19703397"/>
            <a:ext cx="275122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32D75E-F1CE-E1F8-6ECD-91E16E983721}"/>
              </a:ext>
            </a:extLst>
          </p:cNvPr>
          <p:cNvSpPr/>
          <p:nvPr/>
        </p:nvSpPr>
        <p:spPr>
          <a:xfrm>
            <a:off x="3806026" y="21318331"/>
            <a:ext cx="1910209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374C05-4187-6CFC-01E0-7ADEE20FF03C}"/>
              </a:ext>
            </a:extLst>
          </p:cNvPr>
          <p:cNvSpPr/>
          <p:nvPr/>
        </p:nvSpPr>
        <p:spPr>
          <a:xfrm>
            <a:off x="3806025" y="22822949"/>
            <a:ext cx="1910209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4BAC05-C335-8038-346B-FE198D463C74}"/>
              </a:ext>
            </a:extLst>
          </p:cNvPr>
          <p:cNvSpPr/>
          <p:nvPr/>
        </p:nvSpPr>
        <p:spPr>
          <a:xfrm>
            <a:off x="3663672" y="24437883"/>
            <a:ext cx="1681407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E74433-03ED-1581-613F-29CAFEC9B113}"/>
              </a:ext>
            </a:extLst>
          </p:cNvPr>
          <p:cNvSpPr/>
          <p:nvPr/>
        </p:nvSpPr>
        <p:spPr>
          <a:xfrm>
            <a:off x="3806030" y="25988469"/>
            <a:ext cx="1744173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432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80D5761-702A-B51D-F181-D7BFE06086B0}"/>
              </a:ext>
            </a:extLst>
          </p:cNvPr>
          <p:cNvSpPr/>
          <p:nvPr/>
        </p:nvSpPr>
        <p:spPr>
          <a:xfrm>
            <a:off x="3854156" y="1551755"/>
            <a:ext cx="1876521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11D66B-4016-DF93-25EC-C7E1F75D0A02}"/>
              </a:ext>
            </a:extLst>
          </p:cNvPr>
          <p:cNvSpPr/>
          <p:nvPr/>
        </p:nvSpPr>
        <p:spPr>
          <a:xfrm>
            <a:off x="3854156" y="3484828"/>
            <a:ext cx="1876521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CB851A-FA08-2E5E-CFF0-DC44CE4C9A77}"/>
              </a:ext>
            </a:extLst>
          </p:cNvPr>
          <p:cNvSpPr/>
          <p:nvPr/>
        </p:nvSpPr>
        <p:spPr>
          <a:xfrm>
            <a:off x="3854156" y="9426773"/>
            <a:ext cx="187652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2D889-265D-3131-3A40-02A070F9AC79}"/>
              </a:ext>
            </a:extLst>
          </p:cNvPr>
          <p:cNvSpPr/>
          <p:nvPr/>
        </p:nvSpPr>
        <p:spPr>
          <a:xfrm>
            <a:off x="3854156" y="19494849"/>
            <a:ext cx="1876521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9E1ABD-D68F-EF0C-43D0-FD3F49ADFB3E}"/>
              </a:ext>
            </a:extLst>
          </p:cNvPr>
          <p:cNvSpPr txBox="1"/>
          <p:nvPr/>
        </p:nvSpPr>
        <p:spPr>
          <a:xfrm>
            <a:off x="2383971" y="685800"/>
            <a:ext cx="2090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968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38AA5AC5-1882-A33B-C506-122132963152}"/>
              </a:ext>
            </a:extLst>
          </p:cNvPr>
          <p:cNvSpPr/>
          <p:nvPr/>
        </p:nvSpPr>
        <p:spPr>
          <a:xfrm>
            <a:off x="3593666" y="21433183"/>
            <a:ext cx="19345201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BA4B919C-A638-5C59-551A-D2F411CB5486}"/>
              </a:ext>
            </a:extLst>
          </p:cNvPr>
          <p:cNvSpPr/>
          <p:nvPr/>
        </p:nvSpPr>
        <p:spPr>
          <a:xfrm>
            <a:off x="3593665" y="22867453"/>
            <a:ext cx="19345201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4C7D3C0D-AED9-419A-561F-BADBA9AAC029}"/>
              </a:ext>
            </a:extLst>
          </p:cNvPr>
          <p:cNvSpPr/>
          <p:nvPr/>
        </p:nvSpPr>
        <p:spPr>
          <a:xfrm>
            <a:off x="3593666" y="24364292"/>
            <a:ext cx="19345201" cy="108803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5C88B30-449F-CA35-4180-DC5D2DB2A9D2}"/>
              </a:ext>
            </a:extLst>
          </p:cNvPr>
          <p:cNvSpPr/>
          <p:nvPr/>
        </p:nvSpPr>
        <p:spPr>
          <a:xfrm>
            <a:off x="3429000" y="25908316"/>
            <a:ext cx="19345201" cy="108803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0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DB2B2-4793-7986-010A-DBB3DD415243}"/>
              </a:ext>
            </a:extLst>
          </p:cNvPr>
          <p:cNvSpPr/>
          <p:nvPr/>
        </p:nvSpPr>
        <p:spPr>
          <a:xfrm>
            <a:off x="3601492" y="1232796"/>
            <a:ext cx="1891065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B06661-240A-444A-5C70-0F8E69383D25}"/>
              </a:ext>
            </a:extLst>
          </p:cNvPr>
          <p:cNvSpPr/>
          <p:nvPr/>
        </p:nvSpPr>
        <p:spPr>
          <a:xfrm>
            <a:off x="3601493" y="3095592"/>
            <a:ext cx="1891065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A9C8B1-B5F0-6E2F-0212-11E3AED3A4AF}"/>
              </a:ext>
            </a:extLst>
          </p:cNvPr>
          <p:cNvSpPr/>
          <p:nvPr/>
        </p:nvSpPr>
        <p:spPr>
          <a:xfrm>
            <a:off x="3601493" y="5221170"/>
            <a:ext cx="1913823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19929-60D3-0C00-09A7-F654FA0C95CE}"/>
              </a:ext>
            </a:extLst>
          </p:cNvPr>
          <p:cNvSpPr/>
          <p:nvPr/>
        </p:nvSpPr>
        <p:spPr>
          <a:xfrm>
            <a:off x="3601451" y="6888728"/>
            <a:ext cx="1913823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446E3B-A05A-14AB-D4BC-CCE7FA00C17C}"/>
              </a:ext>
            </a:extLst>
          </p:cNvPr>
          <p:cNvSpPr/>
          <p:nvPr/>
        </p:nvSpPr>
        <p:spPr>
          <a:xfrm>
            <a:off x="3601450" y="9302546"/>
            <a:ext cx="1913823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EE03E0-2925-69EB-46CC-91DE2C29CE22}"/>
              </a:ext>
            </a:extLst>
          </p:cNvPr>
          <p:cNvSpPr/>
          <p:nvPr/>
        </p:nvSpPr>
        <p:spPr>
          <a:xfrm>
            <a:off x="14008806" y="16625622"/>
            <a:ext cx="8730917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559C87-F9B1-917C-2B9F-D2587158926A}"/>
              </a:ext>
            </a:extLst>
          </p:cNvPr>
          <p:cNvSpPr/>
          <p:nvPr/>
        </p:nvSpPr>
        <p:spPr>
          <a:xfrm>
            <a:off x="3601449" y="19514687"/>
            <a:ext cx="1913823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5">
            <a:extLst>
              <a:ext uri="{FF2B5EF4-FFF2-40B4-BE49-F238E27FC236}">
                <a16:creationId xmlns:a16="http://schemas.microsoft.com/office/drawing/2014/main" id="{902DC068-1C84-16C7-52D4-2A4B9C9E8E1E}"/>
              </a:ext>
            </a:extLst>
          </p:cNvPr>
          <p:cNvSpPr/>
          <p:nvPr/>
        </p:nvSpPr>
        <p:spPr>
          <a:xfrm>
            <a:off x="3063459" y="21068774"/>
            <a:ext cx="19345201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5">
            <a:extLst>
              <a:ext uri="{FF2B5EF4-FFF2-40B4-BE49-F238E27FC236}">
                <a16:creationId xmlns:a16="http://schemas.microsoft.com/office/drawing/2014/main" id="{60921D08-D316-AC8D-75ED-BB57A868FFDD}"/>
              </a:ext>
            </a:extLst>
          </p:cNvPr>
          <p:cNvSpPr/>
          <p:nvPr/>
        </p:nvSpPr>
        <p:spPr>
          <a:xfrm>
            <a:off x="3166945" y="22409397"/>
            <a:ext cx="19345201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08E823-46E7-C2F2-D5A0-2CE074AE81F9}"/>
              </a:ext>
            </a:extLst>
          </p:cNvPr>
          <p:cNvSpPr/>
          <p:nvPr/>
        </p:nvSpPr>
        <p:spPr>
          <a:xfrm>
            <a:off x="3270429" y="24024255"/>
            <a:ext cx="1913823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9CF866-5D56-D187-A876-4CDF16CA58B9}"/>
              </a:ext>
            </a:extLst>
          </p:cNvPr>
          <p:cNvSpPr/>
          <p:nvPr/>
        </p:nvSpPr>
        <p:spPr>
          <a:xfrm>
            <a:off x="3601493" y="25660629"/>
            <a:ext cx="999419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51909D58-2C93-ABD1-AC40-F91D7F5079AF}"/>
              </a:ext>
            </a:extLst>
          </p:cNvPr>
          <p:cNvSpPr/>
          <p:nvPr/>
        </p:nvSpPr>
        <p:spPr>
          <a:xfrm>
            <a:off x="3270429" y="25825918"/>
            <a:ext cx="19345201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C577AB2-5F15-C23F-BFAB-48E9C7C62674}"/>
              </a:ext>
            </a:extLst>
          </p:cNvPr>
          <p:cNvSpPr/>
          <p:nvPr/>
        </p:nvSpPr>
        <p:spPr>
          <a:xfrm>
            <a:off x="3601493" y="1555550"/>
            <a:ext cx="1928257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B28771-0A43-EE9D-C6C9-C7A4D64B3B9D}"/>
              </a:ext>
            </a:extLst>
          </p:cNvPr>
          <p:cNvSpPr/>
          <p:nvPr/>
        </p:nvSpPr>
        <p:spPr>
          <a:xfrm>
            <a:off x="3601493" y="4956476"/>
            <a:ext cx="1928257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683CB3-93F6-8408-F416-076607DB5E15}"/>
              </a:ext>
            </a:extLst>
          </p:cNvPr>
          <p:cNvSpPr/>
          <p:nvPr/>
        </p:nvSpPr>
        <p:spPr>
          <a:xfrm>
            <a:off x="3601492" y="3375794"/>
            <a:ext cx="1928256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86C293-5E2B-FB4F-151D-D3ADF30703B2}"/>
              </a:ext>
            </a:extLst>
          </p:cNvPr>
          <p:cNvSpPr/>
          <p:nvPr/>
        </p:nvSpPr>
        <p:spPr>
          <a:xfrm>
            <a:off x="3601494" y="7097402"/>
            <a:ext cx="1928256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B33EF5-CDA4-D1EE-C9B2-3B3681AEBADC}"/>
              </a:ext>
            </a:extLst>
          </p:cNvPr>
          <p:cNvSpPr/>
          <p:nvPr/>
        </p:nvSpPr>
        <p:spPr>
          <a:xfrm>
            <a:off x="3421019" y="16859387"/>
            <a:ext cx="1946304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02C01B-B293-F4DA-43DB-9759290CBA17}"/>
              </a:ext>
            </a:extLst>
          </p:cNvPr>
          <p:cNvSpPr/>
          <p:nvPr/>
        </p:nvSpPr>
        <p:spPr>
          <a:xfrm>
            <a:off x="3511254" y="19320995"/>
            <a:ext cx="115699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CD5D82-E297-7E40-1196-14B1B46E8829}"/>
              </a:ext>
            </a:extLst>
          </p:cNvPr>
          <p:cNvSpPr/>
          <p:nvPr/>
        </p:nvSpPr>
        <p:spPr>
          <a:xfrm>
            <a:off x="3421019" y="22671613"/>
            <a:ext cx="1152220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2FB65-14CC-A44E-9566-8CC01D94B162}"/>
              </a:ext>
            </a:extLst>
          </p:cNvPr>
          <p:cNvSpPr/>
          <p:nvPr/>
        </p:nvSpPr>
        <p:spPr>
          <a:xfrm>
            <a:off x="15352295" y="22671613"/>
            <a:ext cx="753176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278632-DE77-5495-00D3-42E31DFF3871}"/>
              </a:ext>
            </a:extLst>
          </p:cNvPr>
          <p:cNvSpPr/>
          <p:nvPr/>
        </p:nvSpPr>
        <p:spPr>
          <a:xfrm>
            <a:off x="3421019" y="25760333"/>
            <a:ext cx="1946304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6A2EB-282E-A46B-B5B5-2DE0A2E2FA6E}"/>
              </a:ext>
            </a:extLst>
          </p:cNvPr>
          <p:cNvSpPr txBox="1"/>
          <p:nvPr/>
        </p:nvSpPr>
        <p:spPr>
          <a:xfrm>
            <a:off x="3421019" y="293914"/>
            <a:ext cx="1247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1000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A7E178-9758-9319-906D-E6935A2C00B4}"/>
              </a:ext>
            </a:extLst>
          </p:cNvPr>
          <p:cNvSpPr/>
          <p:nvPr/>
        </p:nvSpPr>
        <p:spPr>
          <a:xfrm>
            <a:off x="3078480" y="21246005"/>
            <a:ext cx="1714139" cy="1073195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5">
            <a:extLst>
              <a:ext uri="{FF2B5EF4-FFF2-40B4-BE49-F238E27FC236}">
                <a16:creationId xmlns:a16="http://schemas.microsoft.com/office/drawing/2014/main" id="{C6B03005-6A4C-CCD7-BCB2-89FCCEF058EC}"/>
              </a:ext>
            </a:extLst>
          </p:cNvPr>
          <p:cNvSpPr/>
          <p:nvPr/>
        </p:nvSpPr>
        <p:spPr>
          <a:xfrm>
            <a:off x="3601494" y="24284026"/>
            <a:ext cx="19181617" cy="108381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170F73-AE3B-BDDB-09D3-7A43E294F557}"/>
              </a:ext>
            </a:extLst>
          </p:cNvPr>
          <p:cNvSpPr/>
          <p:nvPr/>
        </p:nvSpPr>
        <p:spPr>
          <a:xfrm>
            <a:off x="3685713" y="1696134"/>
            <a:ext cx="1907803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77438B-8293-2666-9A2A-5D4185EE10B7}"/>
              </a:ext>
            </a:extLst>
          </p:cNvPr>
          <p:cNvSpPr/>
          <p:nvPr/>
        </p:nvSpPr>
        <p:spPr>
          <a:xfrm>
            <a:off x="3685713" y="5145187"/>
            <a:ext cx="1907803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98ABE6-7099-9F91-B1B7-E01E5B8B42FA}"/>
              </a:ext>
            </a:extLst>
          </p:cNvPr>
          <p:cNvSpPr/>
          <p:nvPr/>
        </p:nvSpPr>
        <p:spPr>
          <a:xfrm>
            <a:off x="3685713" y="3420660"/>
            <a:ext cx="1907803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58CE0A-EBEB-0B84-514C-8BF3A612BEF0}"/>
              </a:ext>
            </a:extLst>
          </p:cNvPr>
          <p:cNvSpPr/>
          <p:nvPr/>
        </p:nvSpPr>
        <p:spPr>
          <a:xfrm>
            <a:off x="3685713" y="7134407"/>
            <a:ext cx="1907803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0F55C4-4477-ED84-8188-136ED151DAFE}"/>
              </a:ext>
            </a:extLst>
          </p:cNvPr>
          <p:cNvSpPr/>
          <p:nvPr/>
        </p:nvSpPr>
        <p:spPr>
          <a:xfrm>
            <a:off x="3348830" y="16929679"/>
            <a:ext cx="1941491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D07D63-CD92-1C47-D45E-B062477002B8}"/>
              </a:ext>
            </a:extLst>
          </p:cNvPr>
          <p:cNvSpPr/>
          <p:nvPr/>
        </p:nvSpPr>
        <p:spPr>
          <a:xfrm>
            <a:off x="3685713" y="22704866"/>
            <a:ext cx="702239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3EC83C-D198-E0B4-8E18-88D6E6F2A8B3}"/>
              </a:ext>
            </a:extLst>
          </p:cNvPr>
          <p:cNvSpPr/>
          <p:nvPr/>
        </p:nvSpPr>
        <p:spPr>
          <a:xfrm>
            <a:off x="11049041" y="22552751"/>
            <a:ext cx="1171470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46AF8C-FBF2-1B1E-43B9-7F8CB57BFC26}"/>
              </a:ext>
            </a:extLst>
          </p:cNvPr>
          <p:cNvSpPr/>
          <p:nvPr/>
        </p:nvSpPr>
        <p:spPr>
          <a:xfrm>
            <a:off x="3685713" y="25636498"/>
            <a:ext cx="1907803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0E951BD3-ECC9-E0FA-B439-DE759AF97DFB}"/>
              </a:ext>
            </a:extLst>
          </p:cNvPr>
          <p:cNvSpPr/>
          <p:nvPr/>
        </p:nvSpPr>
        <p:spPr>
          <a:xfrm>
            <a:off x="3685713" y="24322830"/>
            <a:ext cx="19181617" cy="1083819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9AEBC4-C8A6-6C32-C280-D795BFBC7C7A}"/>
              </a:ext>
            </a:extLst>
          </p:cNvPr>
          <p:cNvSpPr/>
          <p:nvPr/>
        </p:nvSpPr>
        <p:spPr>
          <a:xfrm>
            <a:off x="3324766" y="1551755"/>
            <a:ext cx="1958335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AE2565-7DD9-BBB8-99F9-B219F182C8DC}"/>
              </a:ext>
            </a:extLst>
          </p:cNvPr>
          <p:cNvSpPr/>
          <p:nvPr/>
        </p:nvSpPr>
        <p:spPr>
          <a:xfrm>
            <a:off x="3477167" y="5193313"/>
            <a:ext cx="1377611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8BA980-94E1-2708-FD95-37B1A7924699}"/>
              </a:ext>
            </a:extLst>
          </p:cNvPr>
          <p:cNvSpPr/>
          <p:nvPr/>
        </p:nvSpPr>
        <p:spPr>
          <a:xfrm>
            <a:off x="3477166" y="7097004"/>
            <a:ext cx="1377611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A5DE63-2748-94C6-79D5-0AEF24D05F60}"/>
              </a:ext>
            </a:extLst>
          </p:cNvPr>
          <p:cNvSpPr/>
          <p:nvPr/>
        </p:nvSpPr>
        <p:spPr>
          <a:xfrm>
            <a:off x="3477167" y="3455446"/>
            <a:ext cx="1377611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4A7AB8-3D29-7A4A-B630-BE4B9357F43E}"/>
              </a:ext>
            </a:extLst>
          </p:cNvPr>
          <p:cNvSpPr/>
          <p:nvPr/>
        </p:nvSpPr>
        <p:spPr>
          <a:xfrm>
            <a:off x="17344687" y="3289622"/>
            <a:ext cx="537093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F9FA3E-65B7-81B0-C262-88B3A4E0645D}"/>
              </a:ext>
            </a:extLst>
          </p:cNvPr>
          <p:cNvSpPr/>
          <p:nvPr/>
        </p:nvSpPr>
        <p:spPr>
          <a:xfrm>
            <a:off x="3165223" y="16857490"/>
            <a:ext cx="1509871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74D567-F783-B20E-BC26-AB61AC9404F4}"/>
              </a:ext>
            </a:extLst>
          </p:cNvPr>
          <p:cNvSpPr/>
          <p:nvPr/>
        </p:nvSpPr>
        <p:spPr>
          <a:xfrm>
            <a:off x="14510084" y="19669245"/>
            <a:ext cx="8398041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B48193-8CF8-FF9B-0DEB-63D24B1DE494}"/>
              </a:ext>
            </a:extLst>
          </p:cNvPr>
          <p:cNvSpPr/>
          <p:nvPr/>
        </p:nvSpPr>
        <p:spPr>
          <a:xfrm>
            <a:off x="3477167" y="22680803"/>
            <a:ext cx="1373870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B8D7ED-25B1-FE07-8842-111313B15F92}"/>
              </a:ext>
            </a:extLst>
          </p:cNvPr>
          <p:cNvSpPr/>
          <p:nvPr/>
        </p:nvSpPr>
        <p:spPr>
          <a:xfrm>
            <a:off x="17542042" y="21407112"/>
            <a:ext cx="543426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695309-67AE-616E-F38B-D771D4DF2825}"/>
              </a:ext>
            </a:extLst>
          </p:cNvPr>
          <p:cNvSpPr/>
          <p:nvPr/>
        </p:nvSpPr>
        <p:spPr>
          <a:xfrm>
            <a:off x="17473863" y="23104480"/>
            <a:ext cx="543426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E19387C-70C7-F0F5-2DF9-B0BE891B6F23}"/>
              </a:ext>
            </a:extLst>
          </p:cNvPr>
          <p:cNvSpPr/>
          <p:nvPr/>
        </p:nvSpPr>
        <p:spPr>
          <a:xfrm>
            <a:off x="17473863" y="24510357"/>
            <a:ext cx="543426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A53B9E-A2E6-E2AA-B6D5-02CBD2C9A31C}"/>
              </a:ext>
            </a:extLst>
          </p:cNvPr>
          <p:cNvSpPr/>
          <p:nvPr/>
        </p:nvSpPr>
        <p:spPr>
          <a:xfrm>
            <a:off x="3458460" y="25858969"/>
            <a:ext cx="19449665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21C9C3-A2F3-CA83-C3E7-FFDFDD6A46E5}"/>
              </a:ext>
            </a:extLst>
          </p:cNvPr>
          <p:cNvSpPr/>
          <p:nvPr/>
        </p:nvSpPr>
        <p:spPr>
          <a:xfrm>
            <a:off x="17542042" y="7160361"/>
            <a:ext cx="536608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7182D5-C364-6089-2D6B-E91038750DA1}"/>
              </a:ext>
            </a:extLst>
          </p:cNvPr>
          <p:cNvSpPr txBox="1"/>
          <p:nvPr/>
        </p:nvSpPr>
        <p:spPr>
          <a:xfrm>
            <a:off x="17215871" y="228600"/>
            <a:ext cx="1888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1032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496CC703-5746-B5DF-8872-80E0CAE662A4}"/>
              </a:ext>
            </a:extLst>
          </p:cNvPr>
          <p:cNvSpPr/>
          <p:nvPr/>
        </p:nvSpPr>
        <p:spPr>
          <a:xfrm>
            <a:off x="4089756" y="24510357"/>
            <a:ext cx="13126115" cy="896292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2EE407-D7AE-0CAA-EB78-435758ACFF0C}"/>
              </a:ext>
            </a:extLst>
          </p:cNvPr>
          <p:cNvSpPr/>
          <p:nvPr/>
        </p:nvSpPr>
        <p:spPr>
          <a:xfrm>
            <a:off x="3854155" y="6872222"/>
            <a:ext cx="18933656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BBC740-E796-DC88-FDC7-D60216184365}"/>
              </a:ext>
            </a:extLst>
          </p:cNvPr>
          <p:cNvSpPr/>
          <p:nvPr/>
        </p:nvSpPr>
        <p:spPr>
          <a:xfrm>
            <a:off x="3854154" y="1546111"/>
            <a:ext cx="1893365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8B795-B126-58A6-E913-5B3EC5AA811C}"/>
              </a:ext>
            </a:extLst>
          </p:cNvPr>
          <p:cNvSpPr/>
          <p:nvPr/>
        </p:nvSpPr>
        <p:spPr>
          <a:xfrm>
            <a:off x="3669670" y="3334806"/>
            <a:ext cx="1893365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56B445-4C57-E628-596A-B3894A78CEE0}"/>
              </a:ext>
            </a:extLst>
          </p:cNvPr>
          <p:cNvSpPr/>
          <p:nvPr/>
        </p:nvSpPr>
        <p:spPr>
          <a:xfrm>
            <a:off x="3854155" y="19732779"/>
            <a:ext cx="1893365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CF8D91-ED5A-47DD-799C-560D35691BBF}"/>
              </a:ext>
            </a:extLst>
          </p:cNvPr>
          <p:cNvSpPr/>
          <p:nvPr/>
        </p:nvSpPr>
        <p:spPr>
          <a:xfrm>
            <a:off x="3854155" y="21414584"/>
            <a:ext cx="1893365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67EEB0-31E8-43EF-E45A-6E034C3E9886}"/>
              </a:ext>
            </a:extLst>
          </p:cNvPr>
          <p:cNvSpPr/>
          <p:nvPr/>
        </p:nvSpPr>
        <p:spPr>
          <a:xfrm>
            <a:off x="3854155" y="22826984"/>
            <a:ext cx="1893365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D821B2-42D3-0303-2171-10DBAA50BEA9}"/>
              </a:ext>
            </a:extLst>
          </p:cNvPr>
          <p:cNvSpPr/>
          <p:nvPr/>
        </p:nvSpPr>
        <p:spPr>
          <a:xfrm>
            <a:off x="3854153" y="24331711"/>
            <a:ext cx="1893365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BE8904-6510-2DD5-2621-05BCC9E5DBAD}"/>
              </a:ext>
            </a:extLst>
          </p:cNvPr>
          <p:cNvSpPr/>
          <p:nvPr/>
        </p:nvSpPr>
        <p:spPr>
          <a:xfrm>
            <a:off x="3854155" y="25750853"/>
            <a:ext cx="1893365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00247D-CED6-3D2D-1C3D-364205D4B711}"/>
              </a:ext>
            </a:extLst>
          </p:cNvPr>
          <p:cNvSpPr/>
          <p:nvPr/>
        </p:nvSpPr>
        <p:spPr>
          <a:xfrm>
            <a:off x="3613524" y="1632926"/>
            <a:ext cx="634862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E4EA2C-F2AB-EA97-41A9-E3E9CE1C0005}"/>
              </a:ext>
            </a:extLst>
          </p:cNvPr>
          <p:cNvSpPr/>
          <p:nvPr/>
        </p:nvSpPr>
        <p:spPr>
          <a:xfrm>
            <a:off x="16834164" y="1632926"/>
            <a:ext cx="634862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37447D-1356-58C9-6E39-3CDD9B8BE2FC}"/>
              </a:ext>
            </a:extLst>
          </p:cNvPr>
          <p:cNvSpPr/>
          <p:nvPr/>
        </p:nvSpPr>
        <p:spPr>
          <a:xfrm>
            <a:off x="10059855" y="1632926"/>
            <a:ext cx="633509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11E38D-1B63-6F9E-C069-A28BDE5F890E}"/>
              </a:ext>
            </a:extLst>
          </p:cNvPr>
          <p:cNvSpPr/>
          <p:nvPr/>
        </p:nvSpPr>
        <p:spPr>
          <a:xfrm>
            <a:off x="3613523" y="3493811"/>
            <a:ext cx="1934272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02913E-4211-704B-33B7-D84CB0A9803C}"/>
              </a:ext>
            </a:extLst>
          </p:cNvPr>
          <p:cNvSpPr/>
          <p:nvPr/>
        </p:nvSpPr>
        <p:spPr>
          <a:xfrm>
            <a:off x="10212254" y="5126737"/>
            <a:ext cx="7977775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47A105-96F7-AEF3-1309-8BF6D1D8EC4D}"/>
              </a:ext>
            </a:extLst>
          </p:cNvPr>
          <p:cNvSpPr/>
          <p:nvPr/>
        </p:nvSpPr>
        <p:spPr>
          <a:xfrm>
            <a:off x="3757901" y="7230660"/>
            <a:ext cx="1895771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A20A5A-7A9E-CB4E-E1AC-94D94941A989}"/>
              </a:ext>
            </a:extLst>
          </p:cNvPr>
          <p:cNvSpPr/>
          <p:nvPr/>
        </p:nvSpPr>
        <p:spPr>
          <a:xfrm>
            <a:off x="3757900" y="20047930"/>
            <a:ext cx="1895771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B7EA85-0664-8B57-F150-BF6A426DFCE3}"/>
              </a:ext>
            </a:extLst>
          </p:cNvPr>
          <p:cNvSpPr/>
          <p:nvPr/>
        </p:nvSpPr>
        <p:spPr>
          <a:xfrm>
            <a:off x="3661647" y="21680856"/>
            <a:ext cx="1895771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2264C32-C591-8A0B-1C92-302D25B45325}"/>
              </a:ext>
            </a:extLst>
          </p:cNvPr>
          <p:cNvSpPr/>
          <p:nvPr/>
        </p:nvSpPr>
        <p:spPr>
          <a:xfrm>
            <a:off x="3613524" y="26293126"/>
            <a:ext cx="1895771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20144D-FD4C-000B-A394-02BE83F1CC3C}"/>
              </a:ext>
            </a:extLst>
          </p:cNvPr>
          <p:cNvSpPr txBox="1"/>
          <p:nvPr/>
        </p:nvSpPr>
        <p:spPr>
          <a:xfrm>
            <a:off x="3174311" y="957697"/>
            <a:ext cx="129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1048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5AD069-7939-BCA3-5A48-A856D73EB1D6}"/>
              </a:ext>
            </a:extLst>
          </p:cNvPr>
          <p:cNvSpPr/>
          <p:nvPr/>
        </p:nvSpPr>
        <p:spPr>
          <a:xfrm>
            <a:off x="3854155" y="6872222"/>
            <a:ext cx="1030666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5">
            <a:extLst>
              <a:ext uri="{FF2B5EF4-FFF2-40B4-BE49-F238E27FC236}">
                <a16:creationId xmlns:a16="http://schemas.microsoft.com/office/drawing/2014/main" id="{04A51A4D-76A4-B0CE-C99C-C1B91854D27C}"/>
              </a:ext>
            </a:extLst>
          </p:cNvPr>
          <p:cNvSpPr/>
          <p:nvPr/>
        </p:nvSpPr>
        <p:spPr>
          <a:xfrm>
            <a:off x="3664523" y="23222685"/>
            <a:ext cx="18906720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5">
            <a:extLst>
              <a:ext uri="{FF2B5EF4-FFF2-40B4-BE49-F238E27FC236}">
                <a16:creationId xmlns:a16="http://schemas.microsoft.com/office/drawing/2014/main" id="{5C5D8ABF-7306-70E4-18CB-9E6ECA793809}"/>
              </a:ext>
            </a:extLst>
          </p:cNvPr>
          <p:cNvSpPr/>
          <p:nvPr/>
        </p:nvSpPr>
        <p:spPr>
          <a:xfrm>
            <a:off x="3613524" y="24743461"/>
            <a:ext cx="18906720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5CFC71-EE08-45D2-63BE-CCBC5C7CFBE6}"/>
              </a:ext>
            </a:extLst>
          </p:cNvPr>
          <p:cNvSpPr/>
          <p:nvPr/>
        </p:nvSpPr>
        <p:spPr>
          <a:xfrm>
            <a:off x="3781966" y="1658731"/>
            <a:ext cx="562672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B25C5C-3EFC-CEA5-F2BE-953CA6EE8C88}"/>
              </a:ext>
            </a:extLst>
          </p:cNvPr>
          <p:cNvSpPr/>
          <p:nvPr/>
        </p:nvSpPr>
        <p:spPr>
          <a:xfrm>
            <a:off x="3781966" y="3317462"/>
            <a:ext cx="562672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5287D7-A73F-1C67-336B-B625C40E040A}"/>
              </a:ext>
            </a:extLst>
          </p:cNvPr>
          <p:cNvSpPr/>
          <p:nvPr/>
        </p:nvSpPr>
        <p:spPr>
          <a:xfrm>
            <a:off x="3781966" y="4976193"/>
            <a:ext cx="480858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AB2D9D-1B12-514D-95AD-9796415397A1}"/>
              </a:ext>
            </a:extLst>
          </p:cNvPr>
          <p:cNvSpPr/>
          <p:nvPr/>
        </p:nvSpPr>
        <p:spPr>
          <a:xfrm>
            <a:off x="3781966" y="19879309"/>
            <a:ext cx="480858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235411-8D8B-E35A-5BD4-E501DE09BABD}"/>
              </a:ext>
            </a:extLst>
          </p:cNvPr>
          <p:cNvSpPr/>
          <p:nvPr/>
        </p:nvSpPr>
        <p:spPr>
          <a:xfrm>
            <a:off x="3781966" y="21491540"/>
            <a:ext cx="480858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029198-516B-F406-9033-85D92A0A1C2C}"/>
              </a:ext>
            </a:extLst>
          </p:cNvPr>
          <p:cNvSpPr/>
          <p:nvPr/>
        </p:nvSpPr>
        <p:spPr>
          <a:xfrm>
            <a:off x="3781965" y="26002593"/>
            <a:ext cx="562672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1F25DC-51CA-6AFE-158B-0A5E0C6AE5B7}"/>
              </a:ext>
            </a:extLst>
          </p:cNvPr>
          <p:cNvSpPr/>
          <p:nvPr/>
        </p:nvSpPr>
        <p:spPr>
          <a:xfrm>
            <a:off x="6882063" y="24343862"/>
            <a:ext cx="1597793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66800B-FD35-0E5E-5D13-1CB555BE82CC}"/>
              </a:ext>
            </a:extLst>
          </p:cNvPr>
          <p:cNvSpPr/>
          <p:nvPr/>
        </p:nvSpPr>
        <p:spPr>
          <a:xfrm>
            <a:off x="3781965" y="6798628"/>
            <a:ext cx="5626728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9CFA02-A558-C9EF-1B93-B7E89C49EB54}"/>
              </a:ext>
            </a:extLst>
          </p:cNvPr>
          <p:cNvSpPr/>
          <p:nvPr/>
        </p:nvSpPr>
        <p:spPr>
          <a:xfrm>
            <a:off x="9561093" y="9005187"/>
            <a:ext cx="1057977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E8AB862-D73A-F9CF-12C3-803FF7F5316F}"/>
              </a:ext>
            </a:extLst>
          </p:cNvPr>
          <p:cNvSpPr/>
          <p:nvPr/>
        </p:nvSpPr>
        <p:spPr>
          <a:xfrm>
            <a:off x="8819186" y="5058045"/>
            <a:ext cx="3553328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A39B87-CC1E-867A-0BE2-4CDE5AE436F1}"/>
              </a:ext>
            </a:extLst>
          </p:cNvPr>
          <p:cNvSpPr/>
          <p:nvPr/>
        </p:nvSpPr>
        <p:spPr>
          <a:xfrm>
            <a:off x="12323371" y="3229317"/>
            <a:ext cx="3553328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C3E4D7-A6D1-996D-F546-43BE8C0B02CA}"/>
              </a:ext>
            </a:extLst>
          </p:cNvPr>
          <p:cNvSpPr/>
          <p:nvPr/>
        </p:nvSpPr>
        <p:spPr>
          <a:xfrm>
            <a:off x="15979997" y="1456005"/>
            <a:ext cx="386003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B8A8755-D52C-E930-2320-D58B658ADA09}"/>
              </a:ext>
            </a:extLst>
          </p:cNvPr>
          <p:cNvSpPr/>
          <p:nvPr/>
        </p:nvSpPr>
        <p:spPr>
          <a:xfrm>
            <a:off x="19261681" y="5276360"/>
            <a:ext cx="359831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4DAA269-D173-0BB4-BCA8-805FD2BA77F9}"/>
              </a:ext>
            </a:extLst>
          </p:cNvPr>
          <p:cNvSpPr txBox="1"/>
          <p:nvPr/>
        </p:nvSpPr>
        <p:spPr>
          <a:xfrm>
            <a:off x="8590548" y="651065"/>
            <a:ext cx="1827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1064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67CA2F42-AEEF-28BA-E6AF-CE82DD1E9DFB}"/>
              </a:ext>
            </a:extLst>
          </p:cNvPr>
          <p:cNvSpPr/>
          <p:nvPr/>
        </p:nvSpPr>
        <p:spPr>
          <a:xfrm>
            <a:off x="3664523" y="22751540"/>
            <a:ext cx="4808582" cy="138563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AB13D6-C7BD-8ABD-AE45-9F8457FDFE59}"/>
              </a:ext>
            </a:extLst>
          </p:cNvPr>
          <p:cNvSpPr/>
          <p:nvPr/>
        </p:nvSpPr>
        <p:spPr>
          <a:xfrm>
            <a:off x="9003671" y="19684547"/>
            <a:ext cx="13856329" cy="1454761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647A9B-6A37-1E88-B47D-DCADB5E22964}"/>
              </a:ext>
            </a:extLst>
          </p:cNvPr>
          <p:cNvSpPr/>
          <p:nvPr/>
        </p:nvSpPr>
        <p:spPr>
          <a:xfrm>
            <a:off x="8948534" y="21549967"/>
            <a:ext cx="13856329" cy="1454761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F66549-4822-F4CF-1D63-A5889185CCE1}"/>
              </a:ext>
            </a:extLst>
          </p:cNvPr>
          <p:cNvSpPr/>
          <p:nvPr/>
        </p:nvSpPr>
        <p:spPr>
          <a:xfrm>
            <a:off x="3589461" y="11043363"/>
            <a:ext cx="1919834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51BF9D-A1B6-3598-173F-8964CCDBB841}"/>
              </a:ext>
            </a:extLst>
          </p:cNvPr>
          <p:cNvSpPr/>
          <p:nvPr/>
        </p:nvSpPr>
        <p:spPr>
          <a:xfrm>
            <a:off x="3589460" y="9206349"/>
            <a:ext cx="19198349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8DAC55-DF1E-22E9-DB29-EA789C76A3E1}"/>
              </a:ext>
            </a:extLst>
          </p:cNvPr>
          <p:cNvSpPr/>
          <p:nvPr/>
        </p:nvSpPr>
        <p:spPr>
          <a:xfrm>
            <a:off x="3589460" y="17211287"/>
            <a:ext cx="19198349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9490F7-D6B7-67AA-3B59-D41C90526559}"/>
              </a:ext>
            </a:extLst>
          </p:cNvPr>
          <p:cNvSpPr/>
          <p:nvPr/>
        </p:nvSpPr>
        <p:spPr>
          <a:xfrm>
            <a:off x="3589460" y="24586225"/>
            <a:ext cx="107879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FE21C8-070D-D864-F0C9-3CF808325778}"/>
              </a:ext>
            </a:extLst>
          </p:cNvPr>
          <p:cNvSpPr txBox="1"/>
          <p:nvPr/>
        </p:nvSpPr>
        <p:spPr>
          <a:xfrm>
            <a:off x="2547257" y="685800"/>
            <a:ext cx="1632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1080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05D26A-124A-7F92-4324-B577A0B8EC5D}"/>
              </a:ext>
            </a:extLst>
          </p:cNvPr>
          <p:cNvSpPr/>
          <p:nvPr/>
        </p:nvSpPr>
        <p:spPr>
          <a:xfrm>
            <a:off x="2869094" y="5499836"/>
            <a:ext cx="1632858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C76382-53B2-A5B3-D6C4-0E98F5DF14A1}"/>
              </a:ext>
            </a:extLst>
          </p:cNvPr>
          <p:cNvSpPr/>
          <p:nvPr/>
        </p:nvSpPr>
        <p:spPr>
          <a:xfrm>
            <a:off x="3363686" y="20116800"/>
            <a:ext cx="1304568" cy="151298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40CB87-D107-9B25-7142-AC1217220950}"/>
              </a:ext>
            </a:extLst>
          </p:cNvPr>
          <p:cNvSpPr/>
          <p:nvPr/>
        </p:nvSpPr>
        <p:spPr>
          <a:xfrm>
            <a:off x="3301659" y="21693893"/>
            <a:ext cx="1200293" cy="1713513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97DCA75-FD6C-4FE9-B312-EAD0720214B0}"/>
              </a:ext>
            </a:extLst>
          </p:cNvPr>
          <p:cNvSpPr/>
          <p:nvPr/>
        </p:nvSpPr>
        <p:spPr>
          <a:xfrm>
            <a:off x="3210791" y="19402949"/>
            <a:ext cx="9216736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0F6389-92D8-4002-A216-D1B8A86D4CEC}"/>
              </a:ext>
            </a:extLst>
          </p:cNvPr>
          <p:cNvSpPr/>
          <p:nvPr/>
        </p:nvSpPr>
        <p:spPr>
          <a:xfrm>
            <a:off x="3210791" y="21176330"/>
            <a:ext cx="9216736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301475-53B4-438C-B966-08E585688194}"/>
              </a:ext>
            </a:extLst>
          </p:cNvPr>
          <p:cNvSpPr/>
          <p:nvPr/>
        </p:nvSpPr>
        <p:spPr>
          <a:xfrm>
            <a:off x="3210791" y="22685908"/>
            <a:ext cx="9216736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DE1F8E-6F6F-45FC-9A8F-18DF39F8E9C8}"/>
              </a:ext>
            </a:extLst>
          </p:cNvPr>
          <p:cNvSpPr/>
          <p:nvPr/>
        </p:nvSpPr>
        <p:spPr>
          <a:xfrm>
            <a:off x="12756572" y="19402949"/>
            <a:ext cx="536517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884AAB-AB2D-414D-A229-5D571260A0AF}"/>
              </a:ext>
            </a:extLst>
          </p:cNvPr>
          <p:cNvSpPr/>
          <p:nvPr/>
        </p:nvSpPr>
        <p:spPr>
          <a:xfrm>
            <a:off x="12756572" y="21176330"/>
            <a:ext cx="536517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2B07B5-D860-46C2-95BC-CBB36FC22030}"/>
              </a:ext>
            </a:extLst>
          </p:cNvPr>
          <p:cNvSpPr/>
          <p:nvPr/>
        </p:nvSpPr>
        <p:spPr>
          <a:xfrm>
            <a:off x="12756572" y="22685908"/>
            <a:ext cx="536517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FC964B-678F-4FC6-88A7-E769C488974B}"/>
              </a:ext>
            </a:extLst>
          </p:cNvPr>
          <p:cNvSpPr/>
          <p:nvPr/>
        </p:nvSpPr>
        <p:spPr>
          <a:xfrm>
            <a:off x="18189286" y="19402949"/>
            <a:ext cx="477462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9C516-AC41-48E9-B0FD-50C00AF5BC5B}"/>
              </a:ext>
            </a:extLst>
          </p:cNvPr>
          <p:cNvSpPr/>
          <p:nvPr/>
        </p:nvSpPr>
        <p:spPr>
          <a:xfrm>
            <a:off x="18189286" y="6739851"/>
            <a:ext cx="477462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BA05C5-7211-4799-8709-DB09EA8B33CC}"/>
              </a:ext>
            </a:extLst>
          </p:cNvPr>
          <p:cNvSpPr/>
          <p:nvPr/>
        </p:nvSpPr>
        <p:spPr>
          <a:xfrm>
            <a:off x="18189286" y="5067347"/>
            <a:ext cx="477462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6B5305-3475-4FDF-85FB-D76AF22EE5AB}"/>
              </a:ext>
            </a:extLst>
          </p:cNvPr>
          <p:cNvSpPr/>
          <p:nvPr/>
        </p:nvSpPr>
        <p:spPr>
          <a:xfrm>
            <a:off x="18189285" y="3252436"/>
            <a:ext cx="477462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FC97B5-457B-4491-822C-526D707A84E6}"/>
              </a:ext>
            </a:extLst>
          </p:cNvPr>
          <p:cNvSpPr/>
          <p:nvPr/>
        </p:nvSpPr>
        <p:spPr>
          <a:xfrm>
            <a:off x="18189286" y="1420272"/>
            <a:ext cx="477462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15B679-1B3A-4B20-BC94-8ED9A30F587C}"/>
              </a:ext>
            </a:extLst>
          </p:cNvPr>
          <p:cNvSpPr/>
          <p:nvPr/>
        </p:nvSpPr>
        <p:spPr>
          <a:xfrm>
            <a:off x="19399798" y="9214517"/>
            <a:ext cx="356410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A87E84-A7B7-4873-A33D-68E35C462B83}"/>
              </a:ext>
            </a:extLst>
          </p:cNvPr>
          <p:cNvSpPr/>
          <p:nvPr/>
        </p:nvSpPr>
        <p:spPr>
          <a:xfrm>
            <a:off x="19399797" y="10674281"/>
            <a:ext cx="356410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67D1E1-C777-4B5E-91BD-E9D88C484310}"/>
              </a:ext>
            </a:extLst>
          </p:cNvPr>
          <p:cNvSpPr/>
          <p:nvPr/>
        </p:nvSpPr>
        <p:spPr>
          <a:xfrm>
            <a:off x="19399796" y="12158681"/>
            <a:ext cx="356410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A4D949-377C-40BC-A55D-1918EB887A15}"/>
              </a:ext>
            </a:extLst>
          </p:cNvPr>
          <p:cNvSpPr/>
          <p:nvPr/>
        </p:nvSpPr>
        <p:spPr>
          <a:xfrm>
            <a:off x="19399800" y="13657301"/>
            <a:ext cx="356410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D73AAF-CCBC-47A2-A3D1-DEA7B6F6AAE8}"/>
              </a:ext>
            </a:extLst>
          </p:cNvPr>
          <p:cNvSpPr/>
          <p:nvPr/>
        </p:nvSpPr>
        <p:spPr>
          <a:xfrm>
            <a:off x="19399795" y="15141701"/>
            <a:ext cx="356410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98D7E8-2D3C-4A57-AFA1-7C64E7A13032}"/>
              </a:ext>
            </a:extLst>
          </p:cNvPr>
          <p:cNvSpPr/>
          <p:nvPr/>
        </p:nvSpPr>
        <p:spPr>
          <a:xfrm>
            <a:off x="19399794" y="16640321"/>
            <a:ext cx="356410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7F3004-51E3-4F7E-9881-F46DB6D28E63}"/>
              </a:ext>
            </a:extLst>
          </p:cNvPr>
          <p:cNvSpPr/>
          <p:nvPr/>
        </p:nvSpPr>
        <p:spPr>
          <a:xfrm>
            <a:off x="18189286" y="21186437"/>
            <a:ext cx="4774624" cy="1347071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0AEEFC-0A24-4319-AB7A-3041E23F7473}"/>
              </a:ext>
            </a:extLst>
          </p:cNvPr>
          <p:cNvSpPr/>
          <p:nvPr/>
        </p:nvSpPr>
        <p:spPr>
          <a:xfrm>
            <a:off x="18189286" y="22756770"/>
            <a:ext cx="4751243" cy="1127819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EEA7D9-C225-4B0F-BD11-E29112DFE520}"/>
              </a:ext>
            </a:extLst>
          </p:cNvPr>
          <p:cNvSpPr/>
          <p:nvPr/>
        </p:nvSpPr>
        <p:spPr>
          <a:xfrm>
            <a:off x="18189286" y="24214521"/>
            <a:ext cx="4751243" cy="1357178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F81F851-6E31-4C76-BCB9-5E1E0473DFE7}"/>
              </a:ext>
            </a:extLst>
          </p:cNvPr>
          <p:cNvSpPr/>
          <p:nvPr/>
        </p:nvSpPr>
        <p:spPr>
          <a:xfrm>
            <a:off x="18121745" y="25659104"/>
            <a:ext cx="4818783" cy="1169649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D2F4B8-25DB-4986-BB67-4ECAC983932B}"/>
              </a:ext>
            </a:extLst>
          </p:cNvPr>
          <p:cNvSpPr/>
          <p:nvPr/>
        </p:nvSpPr>
        <p:spPr>
          <a:xfrm>
            <a:off x="3210791" y="24255096"/>
            <a:ext cx="14978495" cy="1291425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9830F1-1D60-4CFE-A52F-7BB250C58A9D}"/>
              </a:ext>
            </a:extLst>
          </p:cNvPr>
          <p:cNvSpPr/>
          <p:nvPr/>
        </p:nvSpPr>
        <p:spPr>
          <a:xfrm>
            <a:off x="3210791" y="25646515"/>
            <a:ext cx="14978495" cy="1025880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F00E15-4FC4-7A0E-BE76-E53C3C5AB2C3}"/>
              </a:ext>
            </a:extLst>
          </p:cNvPr>
          <p:cNvSpPr/>
          <p:nvPr/>
        </p:nvSpPr>
        <p:spPr>
          <a:xfrm>
            <a:off x="3854157" y="1369973"/>
            <a:ext cx="1852458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C7F83E-329C-BB96-01A4-7B090B22C35F}"/>
              </a:ext>
            </a:extLst>
          </p:cNvPr>
          <p:cNvSpPr/>
          <p:nvPr/>
        </p:nvSpPr>
        <p:spPr>
          <a:xfrm>
            <a:off x="3854157" y="3110542"/>
            <a:ext cx="1852458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E8454B-4CD8-10E5-F4FA-049EC9E05D9F}"/>
              </a:ext>
            </a:extLst>
          </p:cNvPr>
          <p:cNvSpPr/>
          <p:nvPr/>
        </p:nvSpPr>
        <p:spPr>
          <a:xfrm>
            <a:off x="3854157" y="4851111"/>
            <a:ext cx="1852458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391E92-79EF-5D5E-C26C-58CD9DABB1CA}"/>
              </a:ext>
            </a:extLst>
          </p:cNvPr>
          <p:cNvSpPr/>
          <p:nvPr/>
        </p:nvSpPr>
        <p:spPr>
          <a:xfrm>
            <a:off x="3854156" y="6979920"/>
            <a:ext cx="15448547" cy="1285456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3D9146-8946-8D47-388D-BD1B537860D8}"/>
              </a:ext>
            </a:extLst>
          </p:cNvPr>
          <p:cNvSpPr/>
          <p:nvPr/>
        </p:nvSpPr>
        <p:spPr>
          <a:xfrm>
            <a:off x="19503233" y="9226514"/>
            <a:ext cx="263487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9D5BE7-BB35-8EF0-8EAD-4C9099E41AA1}"/>
              </a:ext>
            </a:extLst>
          </p:cNvPr>
          <p:cNvSpPr/>
          <p:nvPr/>
        </p:nvSpPr>
        <p:spPr>
          <a:xfrm>
            <a:off x="3854155" y="10596487"/>
            <a:ext cx="1852458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AA2E67-42E1-FA57-6298-627C65204A9A}"/>
              </a:ext>
            </a:extLst>
          </p:cNvPr>
          <p:cNvSpPr/>
          <p:nvPr/>
        </p:nvSpPr>
        <p:spPr>
          <a:xfrm>
            <a:off x="3854159" y="19465128"/>
            <a:ext cx="1852458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22A283-62BC-2445-B366-133D9EB15C65}"/>
              </a:ext>
            </a:extLst>
          </p:cNvPr>
          <p:cNvSpPr/>
          <p:nvPr/>
        </p:nvSpPr>
        <p:spPr>
          <a:xfrm>
            <a:off x="3854159" y="21192974"/>
            <a:ext cx="1852458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12B9D5-0CEA-2456-314A-1D9399986000}"/>
              </a:ext>
            </a:extLst>
          </p:cNvPr>
          <p:cNvSpPr/>
          <p:nvPr/>
        </p:nvSpPr>
        <p:spPr>
          <a:xfrm>
            <a:off x="3854155" y="22729962"/>
            <a:ext cx="1852458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8C9CDA-D7C7-C3D8-384E-5A6A7B8E25A0}"/>
              </a:ext>
            </a:extLst>
          </p:cNvPr>
          <p:cNvSpPr/>
          <p:nvPr/>
        </p:nvSpPr>
        <p:spPr>
          <a:xfrm>
            <a:off x="3613527" y="24307408"/>
            <a:ext cx="1574131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868BFCC-540D-0433-7DC3-E210FEA9F878}"/>
              </a:ext>
            </a:extLst>
          </p:cNvPr>
          <p:cNvSpPr/>
          <p:nvPr/>
        </p:nvSpPr>
        <p:spPr>
          <a:xfrm>
            <a:off x="3613526" y="25929270"/>
            <a:ext cx="1568917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4693A0-04F7-D9DD-5865-5207A1E2D256}"/>
              </a:ext>
            </a:extLst>
          </p:cNvPr>
          <p:cNvSpPr/>
          <p:nvPr/>
        </p:nvSpPr>
        <p:spPr>
          <a:xfrm>
            <a:off x="19302703" y="16707598"/>
            <a:ext cx="307603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18D167-6A33-350C-D6A7-D67E22AFFABB}"/>
              </a:ext>
            </a:extLst>
          </p:cNvPr>
          <p:cNvSpPr/>
          <p:nvPr/>
        </p:nvSpPr>
        <p:spPr>
          <a:xfrm>
            <a:off x="19354838" y="12230250"/>
            <a:ext cx="307603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73B688-53F4-9198-B5C3-183D0D9EB340}"/>
              </a:ext>
            </a:extLst>
          </p:cNvPr>
          <p:cNvSpPr/>
          <p:nvPr/>
        </p:nvSpPr>
        <p:spPr>
          <a:xfrm>
            <a:off x="19453119" y="13871200"/>
            <a:ext cx="2925616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A24B59-9BCB-D158-62AC-F44E8F03636C}"/>
              </a:ext>
            </a:extLst>
          </p:cNvPr>
          <p:cNvSpPr/>
          <p:nvPr/>
        </p:nvSpPr>
        <p:spPr>
          <a:xfrm>
            <a:off x="19503233" y="15236007"/>
            <a:ext cx="287550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6D8285-0902-42DC-4B91-BAFB0CE9AF3B}"/>
              </a:ext>
            </a:extLst>
          </p:cNvPr>
          <p:cNvSpPr/>
          <p:nvPr/>
        </p:nvSpPr>
        <p:spPr>
          <a:xfrm>
            <a:off x="19402967" y="24181759"/>
            <a:ext cx="307603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F105F0-9D38-CDCA-2263-8A5BC2919C6A}"/>
              </a:ext>
            </a:extLst>
          </p:cNvPr>
          <p:cNvSpPr/>
          <p:nvPr/>
        </p:nvSpPr>
        <p:spPr>
          <a:xfrm>
            <a:off x="19354839" y="25621399"/>
            <a:ext cx="307603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64A93ED-01BF-44D2-B27B-3117F5596E4E}"/>
              </a:ext>
            </a:extLst>
          </p:cNvPr>
          <p:cNvSpPr txBox="1"/>
          <p:nvPr/>
        </p:nvSpPr>
        <p:spPr>
          <a:xfrm>
            <a:off x="3331029" y="522514"/>
            <a:ext cx="2122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1096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2ACE9CD-B551-FFA7-E88F-E512A4A69CE7}"/>
              </a:ext>
            </a:extLst>
          </p:cNvPr>
          <p:cNvSpPr txBox="1"/>
          <p:nvPr/>
        </p:nvSpPr>
        <p:spPr>
          <a:xfrm>
            <a:off x="19302703" y="522514"/>
            <a:ext cx="1695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1112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25B3221-3002-7EAA-C028-9A49F5859A89}"/>
              </a:ext>
            </a:extLst>
          </p:cNvPr>
          <p:cNvSpPr/>
          <p:nvPr/>
        </p:nvSpPr>
        <p:spPr>
          <a:xfrm>
            <a:off x="3589460" y="9206349"/>
            <a:ext cx="117848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04DBB9-8F90-540F-49F6-E3D4CF6B777A}"/>
              </a:ext>
            </a:extLst>
          </p:cNvPr>
          <p:cNvSpPr/>
          <p:nvPr/>
        </p:nvSpPr>
        <p:spPr>
          <a:xfrm>
            <a:off x="19453119" y="7146039"/>
            <a:ext cx="307603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53429A-E7A1-C1F2-B506-383DEB4E1163}"/>
              </a:ext>
            </a:extLst>
          </p:cNvPr>
          <p:cNvSpPr/>
          <p:nvPr/>
        </p:nvSpPr>
        <p:spPr>
          <a:xfrm>
            <a:off x="3276640" y="1610604"/>
            <a:ext cx="358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F63D2B-B223-EC9E-100D-938DEE294BEE}"/>
              </a:ext>
            </a:extLst>
          </p:cNvPr>
          <p:cNvSpPr/>
          <p:nvPr/>
        </p:nvSpPr>
        <p:spPr>
          <a:xfrm>
            <a:off x="3276640" y="3221208"/>
            <a:ext cx="358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2AD2B2-9BC9-B5B2-D1D7-D64CB52DD61B}"/>
              </a:ext>
            </a:extLst>
          </p:cNvPr>
          <p:cNvSpPr/>
          <p:nvPr/>
        </p:nvSpPr>
        <p:spPr>
          <a:xfrm>
            <a:off x="3276640" y="4831812"/>
            <a:ext cx="358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0E0EF2-F2BE-6DFA-09CD-AEBE60878BEA}"/>
              </a:ext>
            </a:extLst>
          </p:cNvPr>
          <p:cNvSpPr/>
          <p:nvPr/>
        </p:nvSpPr>
        <p:spPr>
          <a:xfrm>
            <a:off x="7198935" y="1491278"/>
            <a:ext cx="1568512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5B8E08-6995-CD81-8187-563984CC7837}"/>
              </a:ext>
            </a:extLst>
          </p:cNvPr>
          <p:cNvSpPr/>
          <p:nvPr/>
        </p:nvSpPr>
        <p:spPr>
          <a:xfrm>
            <a:off x="7198935" y="3221208"/>
            <a:ext cx="1568512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908FCF-616E-6B93-109B-1A0D523A4487}"/>
              </a:ext>
            </a:extLst>
          </p:cNvPr>
          <p:cNvSpPr/>
          <p:nvPr/>
        </p:nvSpPr>
        <p:spPr>
          <a:xfrm>
            <a:off x="7198935" y="5180962"/>
            <a:ext cx="1568512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F97173-026F-69E2-916C-3D67C452DAD5}"/>
              </a:ext>
            </a:extLst>
          </p:cNvPr>
          <p:cNvSpPr/>
          <p:nvPr/>
        </p:nvSpPr>
        <p:spPr>
          <a:xfrm>
            <a:off x="7198935" y="6984709"/>
            <a:ext cx="1568512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F8AF2A-BC21-8C1C-96E7-6CDB661D079B}"/>
              </a:ext>
            </a:extLst>
          </p:cNvPr>
          <p:cNvSpPr/>
          <p:nvPr/>
        </p:nvSpPr>
        <p:spPr>
          <a:xfrm>
            <a:off x="3257999" y="9178940"/>
            <a:ext cx="1962606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02AC90-69E9-279C-DDD3-109299566AB4}"/>
              </a:ext>
            </a:extLst>
          </p:cNvPr>
          <p:cNvSpPr/>
          <p:nvPr/>
        </p:nvSpPr>
        <p:spPr>
          <a:xfrm>
            <a:off x="3257998" y="13732746"/>
            <a:ext cx="1962606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530A2E-57D6-C1ED-F3CB-2F855F38AE4F}"/>
              </a:ext>
            </a:extLst>
          </p:cNvPr>
          <p:cNvSpPr/>
          <p:nvPr/>
        </p:nvSpPr>
        <p:spPr>
          <a:xfrm>
            <a:off x="3276640" y="15343350"/>
            <a:ext cx="1962606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D09368-C89F-EA83-799E-09FEA8DCC86A}"/>
              </a:ext>
            </a:extLst>
          </p:cNvPr>
          <p:cNvSpPr/>
          <p:nvPr/>
        </p:nvSpPr>
        <p:spPr>
          <a:xfrm>
            <a:off x="3276640" y="16716761"/>
            <a:ext cx="19607421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244A09-B6D6-380D-F70D-68173EFBD9A8}"/>
              </a:ext>
            </a:extLst>
          </p:cNvPr>
          <p:cNvSpPr/>
          <p:nvPr/>
        </p:nvSpPr>
        <p:spPr>
          <a:xfrm>
            <a:off x="3276640" y="19341328"/>
            <a:ext cx="358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717B6A-1B65-4C8D-3F58-C22142439A1A}"/>
              </a:ext>
            </a:extLst>
          </p:cNvPr>
          <p:cNvSpPr/>
          <p:nvPr/>
        </p:nvSpPr>
        <p:spPr>
          <a:xfrm>
            <a:off x="3257998" y="21097159"/>
            <a:ext cx="358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00CB9D-DE07-1F1E-8886-15DFE8CF2016}"/>
              </a:ext>
            </a:extLst>
          </p:cNvPr>
          <p:cNvSpPr/>
          <p:nvPr/>
        </p:nvSpPr>
        <p:spPr>
          <a:xfrm>
            <a:off x="3276640" y="22603029"/>
            <a:ext cx="358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76BF95-5E00-79B5-5767-40E407C549C0}"/>
              </a:ext>
            </a:extLst>
          </p:cNvPr>
          <p:cNvSpPr/>
          <p:nvPr/>
        </p:nvSpPr>
        <p:spPr>
          <a:xfrm>
            <a:off x="3257998" y="24108899"/>
            <a:ext cx="358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442C6B-2438-BC01-3A5E-AC23AEE73CE8}"/>
              </a:ext>
            </a:extLst>
          </p:cNvPr>
          <p:cNvSpPr/>
          <p:nvPr/>
        </p:nvSpPr>
        <p:spPr>
          <a:xfrm>
            <a:off x="3257998" y="25590968"/>
            <a:ext cx="394093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054D7C-64EC-7977-5525-71A81E2B97D1}"/>
              </a:ext>
            </a:extLst>
          </p:cNvPr>
          <p:cNvSpPr/>
          <p:nvPr/>
        </p:nvSpPr>
        <p:spPr>
          <a:xfrm>
            <a:off x="7217575" y="10701837"/>
            <a:ext cx="1568512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CA46AAA-5AEE-4974-575F-0813F4E43357}"/>
              </a:ext>
            </a:extLst>
          </p:cNvPr>
          <p:cNvSpPr/>
          <p:nvPr/>
        </p:nvSpPr>
        <p:spPr>
          <a:xfrm>
            <a:off x="3276640" y="12346100"/>
            <a:ext cx="1958877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1F0D2DF-E9B8-F65C-0187-58487D5ABA8D}"/>
              </a:ext>
            </a:extLst>
          </p:cNvPr>
          <p:cNvSpPr/>
          <p:nvPr/>
        </p:nvSpPr>
        <p:spPr>
          <a:xfrm>
            <a:off x="3257998" y="10781990"/>
            <a:ext cx="3581360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AF7FE17-431B-25AB-6822-4D1E4EBDAAFB}"/>
              </a:ext>
            </a:extLst>
          </p:cNvPr>
          <p:cNvSpPr/>
          <p:nvPr/>
        </p:nvSpPr>
        <p:spPr>
          <a:xfrm>
            <a:off x="7217574" y="19341328"/>
            <a:ext cx="1564784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CCEE71-49F8-446F-DE7C-8514611549B2}"/>
              </a:ext>
            </a:extLst>
          </p:cNvPr>
          <p:cNvSpPr/>
          <p:nvPr/>
        </p:nvSpPr>
        <p:spPr>
          <a:xfrm>
            <a:off x="7217575" y="21097159"/>
            <a:ext cx="1564784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CB3C83C-7001-1CD2-3781-3E8FDF706B92}"/>
              </a:ext>
            </a:extLst>
          </p:cNvPr>
          <p:cNvSpPr/>
          <p:nvPr/>
        </p:nvSpPr>
        <p:spPr>
          <a:xfrm>
            <a:off x="7198935" y="22627456"/>
            <a:ext cx="1564784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C762179-2D78-0EB6-07F2-4DECE1416D74}"/>
              </a:ext>
            </a:extLst>
          </p:cNvPr>
          <p:cNvSpPr/>
          <p:nvPr/>
        </p:nvSpPr>
        <p:spPr>
          <a:xfrm>
            <a:off x="7198934" y="24085098"/>
            <a:ext cx="1564784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1226229-AB07-9D3D-C6D1-A290666DFE47}"/>
              </a:ext>
            </a:extLst>
          </p:cNvPr>
          <p:cNvSpPr txBox="1"/>
          <p:nvPr/>
        </p:nvSpPr>
        <p:spPr>
          <a:xfrm>
            <a:off x="7198934" y="391886"/>
            <a:ext cx="2141009" cy="71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1120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8DD898-ED5F-CA2D-E8C3-9322B00E7E81}"/>
              </a:ext>
            </a:extLst>
          </p:cNvPr>
          <p:cNvSpPr/>
          <p:nvPr/>
        </p:nvSpPr>
        <p:spPr>
          <a:xfrm>
            <a:off x="3276640" y="6984709"/>
            <a:ext cx="366963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DE7FF612-65AD-2BA8-5378-6D732F70C007}"/>
              </a:ext>
            </a:extLst>
          </p:cNvPr>
          <p:cNvSpPr/>
          <p:nvPr/>
        </p:nvSpPr>
        <p:spPr>
          <a:xfrm>
            <a:off x="7217575" y="25528151"/>
            <a:ext cx="15647842" cy="138563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53F08F-61B7-BE80-B35E-1E2D9F3A8467}"/>
              </a:ext>
            </a:extLst>
          </p:cNvPr>
          <p:cNvSpPr/>
          <p:nvPr/>
        </p:nvSpPr>
        <p:spPr>
          <a:xfrm>
            <a:off x="3180387" y="1541032"/>
            <a:ext cx="1960742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61DE8F-1172-1E0B-0670-E393F3E692AA}"/>
              </a:ext>
            </a:extLst>
          </p:cNvPr>
          <p:cNvSpPr/>
          <p:nvPr/>
        </p:nvSpPr>
        <p:spPr>
          <a:xfrm>
            <a:off x="3180386" y="3257537"/>
            <a:ext cx="1960742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329A88-B4B8-CC17-AE70-EED9C1C2377C}"/>
              </a:ext>
            </a:extLst>
          </p:cNvPr>
          <p:cNvSpPr/>
          <p:nvPr/>
        </p:nvSpPr>
        <p:spPr>
          <a:xfrm>
            <a:off x="3332787" y="4974042"/>
            <a:ext cx="1960742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56BDB7-C82C-456D-4A3F-B898096C7EA4}"/>
              </a:ext>
            </a:extLst>
          </p:cNvPr>
          <p:cNvSpPr/>
          <p:nvPr/>
        </p:nvSpPr>
        <p:spPr>
          <a:xfrm>
            <a:off x="3180386" y="19385065"/>
            <a:ext cx="1975982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8E092-CB3B-4621-3E52-7017756A7636}"/>
              </a:ext>
            </a:extLst>
          </p:cNvPr>
          <p:cNvSpPr/>
          <p:nvPr/>
        </p:nvSpPr>
        <p:spPr>
          <a:xfrm>
            <a:off x="3180386" y="21029381"/>
            <a:ext cx="1960742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D7B32A-EBBD-673B-7F4D-8752F61377DB}"/>
              </a:ext>
            </a:extLst>
          </p:cNvPr>
          <p:cNvSpPr/>
          <p:nvPr/>
        </p:nvSpPr>
        <p:spPr>
          <a:xfrm>
            <a:off x="3180386" y="22655836"/>
            <a:ext cx="19607424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B573FC-A394-C9FE-33F6-89437F43DB31}"/>
              </a:ext>
            </a:extLst>
          </p:cNvPr>
          <p:cNvSpPr/>
          <p:nvPr/>
        </p:nvSpPr>
        <p:spPr>
          <a:xfrm>
            <a:off x="3180386" y="24189640"/>
            <a:ext cx="1975982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122111-FFD8-ED94-C4F1-1F538FE823C2}"/>
              </a:ext>
            </a:extLst>
          </p:cNvPr>
          <p:cNvSpPr/>
          <p:nvPr/>
        </p:nvSpPr>
        <p:spPr>
          <a:xfrm>
            <a:off x="3332787" y="7103979"/>
            <a:ext cx="1464239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A7ACE7-DD21-407E-FBA0-D3BCC2387231}"/>
              </a:ext>
            </a:extLst>
          </p:cNvPr>
          <p:cNvSpPr/>
          <p:nvPr/>
        </p:nvSpPr>
        <p:spPr>
          <a:xfrm>
            <a:off x="3269495" y="9055916"/>
            <a:ext cx="1574040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548F69-0F96-2065-4CAC-CD9896FFFFC2}"/>
              </a:ext>
            </a:extLst>
          </p:cNvPr>
          <p:cNvSpPr/>
          <p:nvPr/>
        </p:nvSpPr>
        <p:spPr>
          <a:xfrm>
            <a:off x="3180383" y="13586686"/>
            <a:ext cx="15997953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040F7B-983B-74E1-C8FE-DB2D2BE39934}"/>
              </a:ext>
            </a:extLst>
          </p:cNvPr>
          <p:cNvSpPr/>
          <p:nvPr/>
        </p:nvSpPr>
        <p:spPr>
          <a:xfrm>
            <a:off x="3180383" y="15231002"/>
            <a:ext cx="1582951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537F00-12AF-101A-59A7-963CBE0FEE1E}"/>
              </a:ext>
            </a:extLst>
          </p:cNvPr>
          <p:cNvSpPr/>
          <p:nvPr/>
        </p:nvSpPr>
        <p:spPr>
          <a:xfrm>
            <a:off x="3332787" y="10746557"/>
            <a:ext cx="1945502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F468354-35BA-FD43-BFBA-EE170463E6C5}"/>
              </a:ext>
            </a:extLst>
          </p:cNvPr>
          <p:cNvSpPr/>
          <p:nvPr/>
        </p:nvSpPr>
        <p:spPr>
          <a:xfrm>
            <a:off x="3332787" y="12197655"/>
            <a:ext cx="1584555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57B213-86CF-2FCA-47A9-12AA779FFF4F}"/>
              </a:ext>
            </a:extLst>
          </p:cNvPr>
          <p:cNvSpPr/>
          <p:nvPr/>
        </p:nvSpPr>
        <p:spPr>
          <a:xfrm>
            <a:off x="19178336" y="9166542"/>
            <a:ext cx="360947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991668-42DD-ED8C-F1E9-84C18E8D1E33}"/>
              </a:ext>
            </a:extLst>
          </p:cNvPr>
          <p:cNvSpPr/>
          <p:nvPr/>
        </p:nvSpPr>
        <p:spPr>
          <a:xfrm>
            <a:off x="17975179" y="7088394"/>
            <a:ext cx="4965031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FE448E-5538-E43A-F23D-26204F983C08}"/>
              </a:ext>
            </a:extLst>
          </p:cNvPr>
          <p:cNvSpPr/>
          <p:nvPr/>
        </p:nvSpPr>
        <p:spPr>
          <a:xfrm>
            <a:off x="18095495" y="25723444"/>
            <a:ext cx="4965031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120D85-C85A-29CD-303C-BCED9DAD38E5}"/>
              </a:ext>
            </a:extLst>
          </p:cNvPr>
          <p:cNvSpPr txBox="1"/>
          <p:nvPr/>
        </p:nvSpPr>
        <p:spPr>
          <a:xfrm>
            <a:off x="17975178" y="555171"/>
            <a:ext cx="207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1144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ED0E38-D7C3-26B6-6981-E286761AA420}"/>
              </a:ext>
            </a:extLst>
          </p:cNvPr>
          <p:cNvSpPr/>
          <p:nvPr/>
        </p:nvSpPr>
        <p:spPr>
          <a:xfrm>
            <a:off x="3216920" y="16787543"/>
            <a:ext cx="14758258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5">
            <a:extLst>
              <a:ext uri="{FF2B5EF4-FFF2-40B4-BE49-F238E27FC236}">
                <a16:creationId xmlns:a16="http://schemas.microsoft.com/office/drawing/2014/main" id="{85617B3A-CC80-189B-0F49-8640480C06AE}"/>
              </a:ext>
            </a:extLst>
          </p:cNvPr>
          <p:cNvSpPr/>
          <p:nvPr/>
        </p:nvSpPr>
        <p:spPr>
          <a:xfrm>
            <a:off x="3180383" y="25449640"/>
            <a:ext cx="14530101" cy="1385633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432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F479F89-ABE8-F09F-3B1D-DDD994BBBEDD}"/>
              </a:ext>
            </a:extLst>
          </p:cNvPr>
          <p:cNvSpPr/>
          <p:nvPr/>
        </p:nvSpPr>
        <p:spPr>
          <a:xfrm>
            <a:off x="3180387" y="19409128"/>
            <a:ext cx="5819234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C05DA4-64B6-589D-2F8D-31E1533D41C7}"/>
              </a:ext>
            </a:extLst>
          </p:cNvPr>
          <p:cNvSpPr/>
          <p:nvPr/>
        </p:nvSpPr>
        <p:spPr>
          <a:xfrm>
            <a:off x="3180387" y="21053444"/>
            <a:ext cx="5819234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765C6-A478-AA0C-6F46-61C058BE8FC4}"/>
              </a:ext>
            </a:extLst>
          </p:cNvPr>
          <p:cNvSpPr/>
          <p:nvPr/>
        </p:nvSpPr>
        <p:spPr>
          <a:xfrm>
            <a:off x="3180387" y="22612762"/>
            <a:ext cx="5819234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7FA530-33C4-9FE1-A155-B5528EFC4C62}"/>
              </a:ext>
            </a:extLst>
          </p:cNvPr>
          <p:cNvSpPr/>
          <p:nvPr/>
        </p:nvSpPr>
        <p:spPr>
          <a:xfrm>
            <a:off x="3180387" y="24022913"/>
            <a:ext cx="5819234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8983F4-46E5-C8FD-6BB4-3615B473BE41}"/>
              </a:ext>
            </a:extLst>
          </p:cNvPr>
          <p:cNvSpPr/>
          <p:nvPr/>
        </p:nvSpPr>
        <p:spPr>
          <a:xfrm>
            <a:off x="3180387" y="25433065"/>
            <a:ext cx="5819234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6C14D5-894B-3DAC-F31E-100D734AA222}"/>
              </a:ext>
            </a:extLst>
          </p:cNvPr>
          <p:cNvSpPr/>
          <p:nvPr/>
        </p:nvSpPr>
        <p:spPr>
          <a:xfrm>
            <a:off x="3372893" y="1372590"/>
            <a:ext cx="545828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1D5F4E-607A-D92A-77BA-B9164BFAC6BE}"/>
              </a:ext>
            </a:extLst>
          </p:cNvPr>
          <p:cNvSpPr/>
          <p:nvPr/>
        </p:nvSpPr>
        <p:spPr>
          <a:xfrm>
            <a:off x="3372893" y="3016906"/>
            <a:ext cx="545828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EE75E2-5770-E47A-ED87-358221E9CE43}"/>
              </a:ext>
            </a:extLst>
          </p:cNvPr>
          <p:cNvSpPr/>
          <p:nvPr/>
        </p:nvSpPr>
        <p:spPr>
          <a:xfrm>
            <a:off x="3360861" y="4626465"/>
            <a:ext cx="545828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5C3D5-9240-E8FB-3329-37315EFFF9BF}"/>
              </a:ext>
            </a:extLst>
          </p:cNvPr>
          <p:cNvSpPr/>
          <p:nvPr/>
        </p:nvSpPr>
        <p:spPr>
          <a:xfrm>
            <a:off x="3192419" y="6880312"/>
            <a:ext cx="5819234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47EE4A2-54A1-35F3-FCCB-50C3FA4B235D}"/>
              </a:ext>
            </a:extLst>
          </p:cNvPr>
          <p:cNvSpPr/>
          <p:nvPr/>
        </p:nvSpPr>
        <p:spPr>
          <a:xfrm>
            <a:off x="3192419" y="9060850"/>
            <a:ext cx="563876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57C80C-85A8-0ED0-CAAA-D5C60B13CB76}"/>
              </a:ext>
            </a:extLst>
          </p:cNvPr>
          <p:cNvSpPr/>
          <p:nvPr/>
        </p:nvSpPr>
        <p:spPr>
          <a:xfrm>
            <a:off x="3180387" y="10460868"/>
            <a:ext cx="563876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BBB36B5-90FF-4D70-10F1-8BC515BD3054}"/>
              </a:ext>
            </a:extLst>
          </p:cNvPr>
          <p:cNvSpPr/>
          <p:nvPr/>
        </p:nvSpPr>
        <p:spPr>
          <a:xfrm>
            <a:off x="9244304" y="13679587"/>
            <a:ext cx="6396749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888D4F-C091-81A6-663C-3A70B12E7CB6}"/>
              </a:ext>
            </a:extLst>
          </p:cNvPr>
          <p:cNvSpPr/>
          <p:nvPr/>
        </p:nvSpPr>
        <p:spPr>
          <a:xfrm>
            <a:off x="9244303" y="1372590"/>
            <a:ext cx="1354350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D1BEE-E984-9E06-4FCC-57968B23F620}"/>
              </a:ext>
            </a:extLst>
          </p:cNvPr>
          <p:cNvSpPr/>
          <p:nvPr/>
        </p:nvSpPr>
        <p:spPr>
          <a:xfrm>
            <a:off x="9244302" y="3016906"/>
            <a:ext cx="1354350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DAE72D-42AA-066B-BF0A-C4F8CA103D9E}"/>
              </a:ext>
            </a:extLst>
          </p:cNvPr>
          <p:cNvSpPr/>
          <p:nvPr/>
        </p:nvSpPr>
        <p:spPr>
          <a:xfrm>
            <a:off x="9244301" y="4704002"/>
            <a:ext cx="1354350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8B62F57-3B5D-D21A-FD6E-2DE08CFE8856}"/>
              </a:ext>
            </a:extLst>
          </p:cNvPr>
          <p:cNvSpPr/>
          <p:nvPr/>
        </p:nvSpPr>
        <p:spPr>
          <a:xfrm>
            <a:off x="9244304" y="6716951"/>
            <a:ext cx="1354350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D7185E-1BF8-C2CB-368F-F1D1F49CDFF3}"/>
              </a:ext>
            </a:extLst>
          </p:cNvPr>
          <p:cNvSpPr/>
          <p:nvPr/>
        </p:nvSpPr>
        <p:spPr>
          <a:xfrm>
            <a:off x="9244300" y="9060850"/>
            <a:ext cx="1354350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955462-DFAE-C052-EE9D-A79DC2FD1FCC}"/>
              </a:ext>
            </a:extLst>
          </p:cNvPr>
          <p:cNvSpPr/>
          <p:nvPr/>
        </p:nvSpPr>
        <p:spPr>
          <a:xfrm>
            <a:off x="9244299" y="10578835"/>
            <a:ext cx="1354350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95BF80F-103F-BE9E-6DA8-AF96AC0E61B5}"/>
              </a:ext>
            </a:extLst>
          </p:cNvPr>
          <p:cNvSpPr/>
          <p:nvPr/>
        </p:nvSpPr>
        <p:spPr>
          <a:xfrm>
            <a:off x="16098253" y="13732901"/>
            <a:ext cx="579922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DD5336-3F32-0FD5-F28C-0CA429917672}"/>
              </a:ext>
            </a:extLst>
          </p:cNvPr>
          <p:cNvSpPr/>
          <p:nvPr/>
        </p:nvSpPr>
        <p:spPr>
          <a:xfrm>
            <a:off x="9244304" y="19440088"/>
            <a:ext cx="639674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A9BFEE-8CB9-7299-D518-EE46D5B5F591}"/>
              </a:ext>
            </a:extLst>
          </p:cNvPr>
          <p:cNvSpPr/>
          <p:nvPr/>
        </p:nvSpPr>
        <p:spPr>
          <a:xfrm>
            <a:off x="9244304" y="21157670"/>
            <a:ext cx="639674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AA2B4EC-B2A1-0E07-26AD-6D5E64F73F88}"/>
              </a:ext>
            </a:extLst>
          </p:cNvPr>
          <p:cNvSpPr/>
          <p:nvPr/>
        </p:nvSpPr>
        <p:spPr>
          <a:xfrm>
            <a:off x="9244298" y="22919900"/>
            <a:ext cx="1354350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2DFE9F-F261-483D-DF07-009456810BEA}"/>
              </a:ext>
            </a:extLst>
          </p:cNvPr>
          <p:cNvSpPr/>
          <p:nvPr/>
        </p:nvSpPr>
        <p:spPr>
          <a:xfrm>
            <a:off x="9218250" y="24404874"/>
            <a:ext cx="1354350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72874D-3A19-7680-985E-D23CAC04081F}"/>
              </a:ext>
            </a:extLst>
          </p:cNvPr>
          <p:cNvSpPr/>
          <p:nvPr/>
        </p:nvSpPr>
        <p:spPr>
          <a:xfrm>
            <a:off x="9218249" y="25817274"/>
            <a:ext cx="13543507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64B8074-774B-813D-9168-95D6593FEC0B}"/>
              </a:ext>
            </a:extLst>
          </p:cNvPr>
          <p:cNvSpPr/>
          <p:nvPr/>
        </p:nvSpPr>
        <p:spPr>
          <a:xfrm>
            <a:off x="16098252" y="15231382"/>
            <a:ext cx="579922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6AF5AB6-9B66-EE6F-4D85-4CA4662AD96C}"/>
              </a:ext>
            </a:extLst>
          </p:cNvPr>
          <p:cNvSpPr/>
          <p:nvPr/>
        </p:nvSpPr>
        <p:spPr>
          <a:xfrm>
            <a:off x="22089978" y="13775211"/>
            <a:ext cx="751073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2F11D6B-47DE-C426-A79F-5788E48BFE1F}"/>
              </a:ext>
            </a:extLst>
          </p:cNvPr>
          <p:cNvSpPr/>
          <p:nvPr/>
        </p:nvSpPr>
        <p:spPr>
          <a:xfrm>
            <a:off x="14713741" y="12168472"/>
            <a:ext cx="7183732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F24DBF-F8FA-F307-016B-3628693DBA7F}"/>
              </a:ext>
            </a:extLst>
          </p:cNvPr>
          <p:cNvSpPr txBox="1"/>
          <p:nvPr/>
        </p:nvSpPr>
        <p:spPr>
          <a:xfrm>
            <a:off x="9218249" y="424543"/>
            <a:ext cx="1362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1152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12F2D91B-7D1D-D468-1882-422BFBF7D3AD}"/>
              </a:ext>
            </a:extLst>
          </p:cNvPr>
          <p:cNvSpPr/>
          <p:nvPr/>
        </p:nvSpPr>
        <p:spPr>
          <a:xfrm>
            <a:off x="15885736" y="19171887"/>
            <a:ext cx="7453738" cy="108803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4">
            <a:extLst>
              <a:ext uri="{FF2B5EF4-FFF2-40B4-BE49-F238E27FC236}">
                <a16:creationId xmlns:a16="http://schemas.microsoft.com/office/drawing/2014/main" id="{B2FA1221-12A4-BCD2-4FD9-EED8F1D63045}"/>
              </a:ext>
            </a:extLst>
          </p:cNvPr>
          <p:cNvSpPr/>
          <p:nvPr/>
        </p:nvSpPr>
        <p:spPr>
          <a:xfrm>
            <a:off x="15950799" y="20983218"/>
            <a:ext cx="7453738" cy="108803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F3B993-67D1-CD08-92E2-FCB501AAD445}"/>
              </a:ext>
            </a:extLst>
          </p:cNvPr>
          <p:cNvSpPr/>
          <p:nvPr/>
        </p:nvSpPr>
        <p:spPr>
          <a:xfrm>
            <a:off x="22048746" y="15032654"/>
            <a:ext cx="1069053" cy="1267525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D385158-86E2-98B0-B952-DD423E6A8ABC}"/>
              </a:ext>
            </a:extLst>
          </p:cNvPr>
          <p:cNvSpPr/>
          <p:nvPr/>
        </p:nvSpPr>
        <p:spPr>
          <a:xfrm>
            <a:off x="21949610" y="12206344"/>
            <a:ext cx="1267327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93731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46FA30-A0FE-F1DD-84D6-8A073FF32A19}"/>
              </a:ext>
            </a:extLst>
          </p:cNvPr>
          <p:cNvSpPr/>
          <p:nvPr/>
        </p:nvSpPr>
        <p:spPr>
          <a:xfrm>
            <a:off x="3372893" y="1642304"/>
            <a:ext cx="1554075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23C75B-8EE9-1F39-370C-BDF209749443}"/>
              </a:ext>
            </a:extLst>
          </p:cNvPr>
          <p:cNvSpPr/>
          <p:nvPr/>
        </p:nvSpPr>
        <p:spPr>
          <a:xfrm>
            <a:off x="3372891" y="3284608"/>
            <a:ext cx="15540751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7423B-6E84-E1B4-194E-4DA6399AB5EC}"/>
              </a:ext>
            </a:extLst>
          </p:cNvPr>
          <p:cNvSpPr/>
          <p:nvPr/>
        </p:nvSpPr>
        <p:spPr>
          <a:xfrm>
            <a:off x="3372890" y="4926912"/>
            <a:ext cx="8201489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E9288A-E5D4-97A9-71AE-A3F4DC983ECF}"/>
              </a:ext>
            </a:extLst>
          </p:cNvPr>
          <p:cNvSpPr/>
          <p:nvPr/>
        </p:nvSpPr>
        <p:spPr>
          <a:xfrm>
            <a:off x="3372888" y="8976128"/>
            <a:ext cx="19342729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94E9E6-A41C-73DE-A13F-1A6DE2F6080F}"/>
              </a:ext>
            </a:extLst>
          </p:cNvPr>
          <p:cNvSpPr/>
          <p:nvPr/>
        </p:nvSpPr>
        <p:spPr>
          <a:xfrm>
            <a:off x="3372887" y="10618432"/>
            <a:ext cx="19342729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99325C-AFC6-267C-2374-0F827CF388E9}"/>
              </a:ext>
            </a:extLst>
          </p:cNvPr>
          <p:cNvSpPr/>
          <p:nvPr/>
        </p:nvSpPr>
        <p:spPr>
          <a:xfrm>
            <a:off x="3372892" y="12260736"/>
            <a:ext cx="1934272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BA9B98-6AE8-0DFA-8B9C-F8B41EB0AFDE}"/>
              </a:ext>
            </a:extLst>
          </p:cNvPr>
          <p:cNvSpPr/>
          <p:nvPr/>
        </p:nvSpPr>
        <p:spPr>
          <a:xfrm>
            <a:off x="3372886" y="13618156"/>
            <a:ext cx="19342729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D63232-8353-FAFD-2483-2C920BE18369}"/>
              </a:ext>
            </a:extLst>
          </p:cNvPr>
          <p:cNvSpPr/>
          <p:nvPr/>
        </p:nvSpPr>
        <p:spPr>
          <a:xfrm>
            <a:off x="11810999" y="5061520"/>
            <a:ext cx="7102643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03CC06-5B4F-45F2-835B-522A1D2F5C4E}"/>
              </a:ext>
            </a:extLst>
          </p:cNvPr>
          <p:cNvSpPr/>
          <p:nvPr/>
        </p:nvSpPr>
        <p:spPr>
          <a:xfrm>
            <a:off x="3372897" y="15288732"/>
            <a:ext cx="1934272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4FAC34-1585-BE59-EFD0-A3007FAFF4FC}"/>
              </a:ext>
            </a:extLst>
          </p:cNvPr>
          <p:cNvSpPr/>
          <p:nvPr/>
        </p:nvSpPr>
        <p:spPr>
          <a:xfrm>
            <a:off x="11963405" y="16805344"/>
            <a:ext cx="1090461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CCA9CA8-B80E-6E69-64A5-55AA0669362B}"/>
              </a:ext>
            </a:extLst>
          </p:cNvPr>
          <p:cNvSpPr/>
          <p:nvPr/>
        </p:nvSpPr>
        <p:spPr>
          <a:xfrm>
            <a:off x="3372896" y="19300760"/>
            <a:ext cx="8438101" cy="1421446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702F3FB-CB88-2116-A816-7732B8CB6754}"/>
              </a:ext>
            </a:extLst>
          </p:cNvPr>
          <p:cNvSpPr/>
          <p:nvPr/>
        </p:nvSpPr>
        <p:spPr>
          <a:xfrm>
            <a:off x="3525296" y="20971335"/>
            <a:ext cx="8201493" cy="1359017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4E604B-1631-C3F4-C86A-0A124516C962}"/>
              </a:ext>
            </a:extLst>
          </p:cNvPr>
          <p:cNvSpPr/>
          <p:nvPr/>
        </p:nvSpPr>
        <p:spPr>
          <a:xfrm>
            <a:off x="3372885" y="22682788"/>
            <a:ext cx="820149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0EEE292-7933-B10A-B87E-AAA8DBBD47BC}"/>
              </a:ext>
            </a:extLst>
          </p:cNvPr>
          <p:cNvSpPr/>
          <p:nvPr/>
        </p:nvSpPr>
        <p:spPr>
          <a:xfrm>
            <a:off x="3372884" y="24236588"/>
            <a:ext cx="820149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77FB9D-F248-C80A-68B9-8959B81C7C58}"/>
              </a:ext>
            </a:extLst>
          </p:cNvPr>
          <p:cNvSpPr/>
          <p:nvPr/>
        </p:nvSpPr>
        <p:spPr>
          <a:xfrm>
            <a:off x="3372883" y="25614961"/>
            <a:ext cx="820149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9DD52F-E4CE-A2DD-3AF6-44765E29AD4A}"/>
              </a:ext>
            </a:extLst>
          </p:cNvPr>
          <p:cNvSpPr/>
          <p:nvPr/>
        </p:nvSpPr>
        <p:spPr>
          <a:xfrm>
            <a:off x="11963405" y="22604806"/>
            <a:ext cx="6950237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9A70195-4840-4B75-DBAC-F021A42F8136}"/>
              </a:ext>
            </a:extLst>
          </p:cNvPr>
          <p:cNvSpPr/>
          <p:nvPr/>
        </p:nvSpPr>
        <p:spPr>
          <a:xfrm>
            <a:off x="11963397" y="24284622"/>
            <a:ext cx="1090461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286ECD6-7D81-1FC1-2C1D-A24BF3320D84}"/>
              </a:ext>
            </a:extLst>
          </p:cNvPr>
          <p:cNvSpPr/>
          <p:nvPr/>
        </p:nvSpPr>
        <p:spPr>
          <a:xfrm>
            <a:off x="11810997" y="6876220"/>
            <a:ext cx="1090461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9E262BF-78C9-498A-104A-EE4BB54153BC}"/>
              </a:ext>
            </a:extLst>
          </p:cNvPr>
          <p:cNvSpPr/>
          <p:nvPr/>
        </p:nvSpPr>
        <p:spPr>
          <a:xfrm>
            <a:off x="3372883" y="6887494"/>
            <a:ext cx="8201489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DA55C13-6300-F638-D979-8FEEB9D2495F}"/>
              </a:ext>
            </a:extLst>
          </p:cNvPr>
          <p:cNvSpPr/>
          <p:nvPr/>
        </p:nvSpPr>
        <p:spPr>
          <a:xfrm>
            <a:off x="11963397" y="25711554"/>
            <a:ext cx="1090461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7D0B13-AC55-2F1B-45C5-EAE97F03F8D2}"/>
              </a:ext>
            </a:extLst>
          </p:cNvPr>
          <p:cNvSpPr/>
          <p:nvPr/>
        </p:nvSpPr>
        <p:spPr>
          <a:xfrm>
            <a:off x="19316692" y="1475063"/>
            <a:ext cx="355133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AF1F42-C7C6-4F6B-F96E-B7A8B7BE9BB5}"/>
              </a:ext>
            </a:extLst>
          </p:cNvPr>
          <p:cNvSpPr/>
          <p:nvPr/>
        </p:nvSpPr>
        <p:spPr>
          <a:xfrm>
            <a:off x="19316692" y="3195334"/>
            <a:ext cx="355133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AA960B-9992-7430-805E-B069B4D6B5D9}"/>
              </a:ext>
            </a:extLst>
          </p:cNvPr>
          <p:cNvSpPr/>
          <p:nvPr/>
        </p:nvSpPr>
        <p:spPr>
          <a:xfrm>
            <a:off x="19316692" y="4886348"/>
            <a:ext cx="3551330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FAAE45-28A8-F437-4CF7-D92F0C433182}"/>
              </a:ext>
            </a:extLst>
          </p:cNvPr>
          <p:cNvSpPr/>
          <p:nvPr/>
        </p:nvSpPr>
        <p:spPr>
          <a:xfrm>
            <a:off x="11963405" y="19413248"/>
            <a:ext cx="10752216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C3806B-EC2D-20F1-BEF5-1C3ED7FFF690}"/>
              </a:ext>
            </a:extLst>
          </p:cNvPr>
          <p:cNvSpPr/>
          <p:nvPr/>
        </p:nvSpPr>
        <p:spPr>
          <a:xfrm>
            <a:off x="11947355" y="21134898"/>
            <a:ext cx="10752216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9C57A4E-2C8F-A0CC-4306-3BC5283DB60B}"/>
              </a:ext>
            </a:extLst>
          </p:cNvPr>
          <p:cNvSpPr/>
          <p:nvPr/>
        </p:nvSpPr>
        <p:spPr>
          <a:xfrm>
            <a:off x="19130211" y="22705868"/>
            <a:ext cx="3651578" cy="1260000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3F70C2F-08F1-746E-AFE1-76E27D8D8422}"/>
              </a:ext>
            </a:extLst>
          </p:cNvPr>
          <p:cNvSpPr txBox="1"/>
          <p:nvPr/>
        </p:nvSpPr>
        <p:spPr>
          <a:xfrm>
            <a:off x="11645180" y="555171"/>
            <a:ext cx="1852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1176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859"/>
            <a:ext cx="23622000" cy="33423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707409-19B4-0D52-928F-9996366B00C4}"/>
              </a:ext>
            </a:extLst>
          </p:cNvPr>
          <p:cNvSpPr/>
          <p:nvPr/>
        </p:nvSpPr>
        <p:spPr>
          <a:xfrm>
            <a:off x="2979818" y="7041208"/>
            <a:ext cx="467226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12D2F3-C44D-B573-0854-D9A0FC5C7279}"/>
              </a:ext>
            </a:extLst>
          </p:cNvPr>
          <p:cNvSpPr/>
          <p:nvPr/>
        </p:nvSpPr>
        <p:spPr>
          <a:xfrm>
            <a:off x="3276640" y="9210612"/>
            <a:ext cx="4375444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0E7C49-F1C2-5939-7AAA-36AC93AF32BA}"/>
              </a:ext>
            </a:extLst>
          </p:cNvPr>
          <p:cNvSpPr/>
          <p:nvPr/>
        </p:nvSpPr>
        <p:spPr>
          <a:xfrm>
            <a:off x="3276640" y="10750016"/>
            <a:ext cx="4375444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D434A9-1789-2443-F7A7-030842E0B333}"/>
              </a:ext>
            </a:extLst>
          </p:cNvPr>
          <p:cNvSpPr/>
          <p:nvPr/>
        </p:nvSpPr>
        <p:spPr>
          <a:xfrm>
            <a:off x="3276639" y="12246008"/>
            <a:ext cx="452385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5C38B6-3772-C94D-5BC3-E16A7561F263}"/>
              </a:ext>
            </a:extLst>
          </p:cNvPr>
          <p:cNvSpPr/>
          <p:nvPr/>
        </p:nvSpPr>
        <p:spPr>
          <a:xfrm>
            <a:off x="3276640" y="13828824"/>
            <a:ext cx="4527844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FEB531-39A0-816F-85AC-EECDEB806DC1}"/>
              </a:ext>
            </a:extLst>
          </p:cNvPr>
          <p:cNvSpPr/>
          <p:nvPr/>
        </p:nvSpPr>
        <p:spPr>
          <a:xfrm>
            <a:off x="3202434" y="15368228"/>
            <a:ext cx="452385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6EAB23-DEAD-C4E0-9C9D-DB4886DAB4FA}"/>
              </a:ext>
            </a:extLst>
          </p:cNvPr>
          <p:cNvSpPr/>
          <p:nvPr/>
        </p:nvSpPr>
        <p:spPr>
          <a:xfrm>
            <a:off x="3202433" y="16864220"/>
            <a:ext cx="452385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FA6448E-B910-ED84-4A77-E1844833FB8C}"/>
              </a:ext>
            </a:extLst>
          </p:cNvPr>
          <p:cNvSpPr/>
          <p:nvPr/>
        </p:nvSpPr>
        <p:spPr>
          <a:xfrm>
            <a:off x="3346822" y="24256024"/>
            <a:ext cx="452385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1ABA565-84FA-2889-3C5B-6FC724477A1A}"/>
              </a:ext>
            </a:extLst>
          </p:cNvPr>
          <p:cNvSpPr/>
          <p:nvPr/>
        </p:nvSpPr>
        <p:spPr>
          <a:xfrm>
            <a:off x="3322758" y="25699138"/>
            <a:ext cx="452385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315E89-E35A-52ED-8E78-E7059C19DA27}"/>
              </a:ext>
            </a:extLst>
          </p:cNvPr>
          <p:cNvSpPr/>
          <p:nvPr/>
        </p:nvSpPr>
        <p:spPr>
          <a:xfrm>
            <a:off x="3322758" y="1727250"/>
            <a:ext cx="4329326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238369-815A-A290-333D-08C8AFEE1E60}"/>
              </a:ext>
            </a:extLst>
          </p:cNvPr>
          <p:cNvSpPr/>
          <p:nvPr/>
        </p:nvSpPr>
        <p:spPr>
          <a:xfrm>
            <a:off x="3276639" y="3627432"/>
            <a:ext cx="4329326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7AECAD-91EA-48D7-FC42-8D6B4B37A7B9}"/>
              </a:ext>
            </a:extLst>
          </p:cNvPr>
          <p:cNvSpPr/>
          <p:nvPr/>
        </p:nvSpPr>
        <p:spPr>
          <a:xfrm>
            <a:off x="3151288" y="5209148"/>
            <a:ext cx="4329326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275A0E-61F2-79DA-0ED2-A1CA34549211}"/>
              </a:ext>
            </a:extLst>
          </p:cNvPr>
          <p:cNvSpPr/>
          <p:nvPr/>
        </p:nvSpPr>
        <p:spPr>
          <a:xfrm>
            <a:off x="3202434" y="19986440"/>
            <a:ext cx="4329326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D56631-6508-0D3D-4112-3B7B745D6565}"/>
              </a:ext>
            </a:extLst>
          </p:cNvPr>
          <p:cNvSpPr/>
          <p:nvPr/>
        </p:nvSpPr>
        <p:spPr>
          <a:xfrm>
            <a:off x="3269597" y="21588714"/>
            <a:ext cx="4329326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D36118-B6C4-E20E-2961-6C2226AF0F7D}"/>
              </a:ext>
            </a:extLst>
          </p:cNvPr>
          <p:cNvSpPr/>
          <p:nvPr/>
        </p:nvSpPr>
        <p:spPr>
          <a:xfrm>
            <a:off x="3299697" y="22812910"/>
            <a:ext cx="4329326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5">
            <a:extLst>
              <a:ext uri="{FF2B5EF4-FFF2-40B4-BE49-F238E27FC236}">
                <a16:creationId xmlns:a16="http://schemas.microsoft.com/office/drawing/2014/main" id="{7DA64B37-5D38-B90E-B892-697CE0017CB6}"/>
              </a:ext>
            </a:extLst>
          </p:cNvPr>
          <p:cNvSpPr/>
          <p:nvPr/>
        </p:nvSpPr>
        <p:spPr>
          <a:xfrm>
            <a:off x="7993020" y="20205553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5">
            <a:extLst>
              <a:ext uri="{FF2B5EF4-FFF2-40B4-BE49-F238E27FC236}">
                <a16:creationId xmlns:a16="http://schemas.microsoft.com/office/drawing/2014/main" id="{A0E9454D-052D-7FE8-B860-9C23ABAC09AB}"/>
              </a:ext>
            </a:extLst>
          </p:cNvPr>
          <p:cNvSpPr/>
          <p:nvPr/>
        </p:nvSpPr>
        <p:spPr>
          <a:xfrm>
            <a:off x="7993020" y="21847919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0B2F1F92-0251-DDDC-53EE-7E31E97DD8CA}"/>
              </a:ext>
            </a:extLst>
          </p:cNvPr>
          <p:cNvSpPr/>
          <p:nvPr/>
        </p:nvSpPr>
        <p:spPr>
          <a:xfrm>
            <a:off x="8001889" y="23488688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5">
            <a:extLst>
              <a:ext uri="{FF2B5EF4-FFF2-40B4-BE49-F238E27FC236}">
                <a16:creationId xmlns:a16="http://schemas.microsoft.com/office/drawing/2014/main" id="{370A156E-8377-5219-06E7-35EA04AFA65B}"/>
              </a:ext>
            </a:extLst>
          </p:cNvPr>
          <p:cNvSpPr/>
          <p:nvPr/>
        </p:nvSpPr>
        <p:spPr>
          <a:xfrm>
            <a:off x="8010398" y="24773532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1D04AB00-F9C0-51D5-B161-A36B2E2DD1E7}"/>
              </a:ext>
            </a:extLst>
          </p:cNvPr>
          <p:cNvSpPr/>
          <p:nvPr/>
        </p:nvSpPr>
        <p:spPr>
          <a:xfrm>
            <a:off x="7928851" y="26215757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5">
            <a:extLst>
              <a:ext uri="{FF2B5EF4-FFF2-40B4-BE49-F238E27FC236}">
                <a16:creationId xmlns:a16="http://schemas.microsoft.com/office/drawing/2014/main" id="{8DAA8501-6CE5-E934-22A8-C35BD1785E81}"/>
              </a:ext>
            </a:extLst>
          </p:cNvPr>
          <p:cNvSpPr/>
          <p:nvPr/>
        </p:nvSpPr>
        <p:spPr>
          <a:xfrm>
            <a:off x="8029137" y="1793745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5">
            <a:extLst>
              <a:ext uri="{FF2B5EF4-FFF2-40B4-BE49-F238E27FC236}">
                <a16:creationId xmlns:a16="http://schemas.microsoft.com/office/drawing/2014/main" id="{16963E68-41D7-924A-1C4E-7D5B6D9CA594}"/>
              </a:ext>
            </a:extLst>
          </p:cNvPr>
          <p:cNvSpPr/>
          <p:nvPr/>
        </p:nvSpPr>
        <p:spPr>
          <a:xfrm>
            <a:off x="8010398" y="3578087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5">
            <a:extLst>
              <a:ext uri="{FF2B5EF4-FFF2-40B4-BE49-F238E27FC236}">
                <a16:creationId xmlns:a16="http://schemas.microsoft.com/office/drawing/2014/main" id="{C8BD360B-C8E6-5DE3-CD4A-51478640997C}"/>
              </a:ext>
            </a:extLst>
          </p:cNvPr>
          <p:cNvSpPr/>
          <p:nvPr/>
        </p:nvSpPr>
        <p:spPr>
          <a:xfrm>
            <a:off x="8029137" y="5677023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5">
            <a:extLst>
              <a:ext uri="{FF2B5EF4-FFF2-40B4-BE49-F238E27FC236}">
                <a16:creationId xmlns:a16="http://schemas.microsoft.com/office/drawing/2014/main" id="{42469CAD-C7E7-6D14-BE80-BA2981650731}"/>
              </a:ext>
            </a:extLst>
          </p:cNvPr>
          <p:cNvSpPr/>
          <p:nvPr/>
        </p:nvSpPr>
        <p:spPr>
          <a:xfrm>
            <a:off x="7993019" y="7486200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5">
            <a:extLst>
              <a:ext uri="{FF2B5EF4-FFF2-40B4-BE49-F238E27FC236}">
                <a16:creationId xmlns:a16="http://schemas.microsoft.com/office/drawing/2014/main" id="{29ACE44F-80BA-4953-06C4-DFCB89AD3DF3}"/>
              </a:ext>
            </a:extLst>
          </p:cNvPr>
          <p:cNvSpPr/>
          <p:nvPr/>
        </p:nvSpPr>
        <p:spPr>
          <a:xfrm>
            <a:off x="7993018" y="9658881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5">
            <a:extLst>
              <a:ext uri="{FF2B5EF4-FFF2-40B4-BE49-F238E27FC236}">
                <a16:creationId xmlns:a16="http://schemas.microsoft.com/office/drawing/2014/main" id="{73DC109A-CAA1-4B70-8FB5-5199764F381B}"/>
              </a:ext>
            </a:extLst>
          </p:cNvPr>
          <p:cNvSpPr/>
          <p:nvPr/>
        </p:nvSpPr>
        <p:spPr>
          <a:xfrm>
            <a:off x="8029137" y="11113564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5">
            <a:extLst>
              <a:ext uri="{FF2B5EF4-FFF2-40B4-BE49-F238E27FC236}">
                <a16:creationId xmlns:a16="http://schemas.microsoft.com/office/drawing/2014/main" id="{07E90557-44C3-F5CE-17BF-D74941FEE13E}"/>
              </a:ext>
            </a:extLst>
          </p:cNvPr>
          <p:cNvSpPr/>
          <p:nvPr/>
        </p:nvSpPr>
        <p:spPr>
          <a:xfrm>
            <a:off x="8029137" y="12975310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5">
            <a:extLst>
              <a:ext uri="{FF2B5EF4-FFF2-40B4-BE49-F238E27FC236}">
                <a16:creationId xmlns:a16="http://schemas.microsoft.com/office/drawing/2014/main" id="{36B4717F-535B-409C-577E-B24DDC017AA6}"/>
              </a:ext>
            </a:extLst>
          </p:cNvPr>
          <p:cNvSpPr/>
          <p:nvPr/>
        </p:nvSpPr>
        <p:spPr>
          <a:xfrm>
            <a:off x="7946225" y="14477888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5">
            <a:extLst>
              <a:ext uri="{FF2B5EF4-FFF2-40B4-BE49-F238E27FC236}">
                <a16:creationId xmlns:a16="http://schemas.microsoft.com/office/drawing/2014/main" id="{1C6F4F32-84E1-E3D4-CDDB-1C25CA04DF37}"/>
              </a:ext>
            </a:extLst>
          </p:cNvPr>
          <p:cNvSpPr/>
          <p:nvPr/>
        </p:nvSpPr>
        <p:spPr>
          <a:xfrm>
            <a:off x="7993017" y="15452381"/>
            <a:ext cx="15447817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653402B-786D-27CD-30F9-8CE7D97DF5B2}"/>
              </a:ext>
            </a:extLst>
          </p:cNvPr>
          <p:cNvSpPr/>
          <p:nvPr/>
        </p:nvSpPr>
        <p:spPr>
          <a:xfrm>
            <a:off x="8029137" y="17062887"/>
            <a:ext cx="4523855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20AFBC4-8817-8B50-6BBC-312B2674C1FF}"/>
              </a:ext>
            </a:extLst>
          </p:cNvPr>
          <p:cNvSpPr txBox="1"/>
          <p:nvPr/>
        </p:nvSpPr>
        <p:spPr>
          <a:xfrm>
            <a:off x="8029137" y="728673"/>
            <a:ext cx="157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1192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68C5943-A8EE-7746-EA35-778BACFF4309}"/>
              </a:ext>
            </a:extLst>
          </p:cNvPr>
          <p:cNvSpPr/>
          <p:nvPr/>
        </p:nvSpPr>
        <p:spPr>
          <a:xfrm>
            <a:off x="18157639" y="17189036"/>
            <a:ext cx="4523855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69"/>
            <a:ext cx="23622000" cy="334232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A3D76A-8D8F-5DCA-1B70-15DB2F784B3E}"/>
              </a:ext>
            </a:extLst>
          </p:cNvPr>
          <p:cNvSpPr/>
          <p:nvPr/>
        </p:nvSpPr>
        <p:spPr>
          <a:xfrm>
            <a:off x="3469145" y="1570115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B4071C-EBDB-0EB8-12B6-CA6EA5928194}"/>
              </a:ext>
            </a:extLst>
          </p:cNvPr>
          <p:cNvSpPr/>
          <p:nvPr/>
        </p:nvSpPr>
        <p:spPr>
          <a:xfrm>
            <a:off x="3469145" y="3140230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372C6B-FE54-ADDB-3F2F-3AFDCDE7BA08}"/>
              </a:ext>
            </a:extLst>
          </p:cNvPr>
          <p:cNvSpPr/>
          <p:nvPr/>
        </p:nvSpPr>
        <p:spPr>
          <a:xfrm>
            <a:off x="3469145" y="4896828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D9D9F1-76F4-100C-262D-115AC206CD97}"/>
              </a:ext>
            </a:extLst>
          </p:cNvPr>
          <p:cNvSpPr/>
          <p:nvPr/>
        </p:nvSpPr>
        <p:spPr>
          <a:xfrm>
            <a:off x="3469145" y="6959504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725430-758D-3BE7-0DA1-990843983C8A}"/>
              </a:ext>
            </a:extLst>
          </p:cNvPr>
          <p:cNvSpPr/>
          <p:nvPr/>
        </p:nvSpPr>
        <p:spPr>
          <a:xfrm>
            <a:off x="3542210" y="9164200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CE28BE-8C62-711E-7C08-C8D3BA4E379C}"/>
              </a:ext>
            </a:extLst>
          </p:cNvPr>
          <p:cNvSpPr/>
          <p:nvPr/>
        </p:nvSpPr>
        <p:spPr>
          <a:xfrm>
            <a:off x="3542210" y="10627553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89EF865-B710-0B83-0579-C5EFEB0029BD}"/>
              </a:ext>
            </a:extLst>
          </p:cNvPr>
          <p:cNvSpPr/>
          <p:nvPr/>
        </p:nvSpPr>
        <p:spPr>
          <a:xfrm>
            <a:off x="3469145" y="12185513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AE3B1C-D0AD-7E2F-C269-13FF963F38C0}"/>
              </a:ext>
            </a:extLst>
          </p:cNvPr>
          <p:cNvSpPr/>
          <p:nvPr/>
        </p:nvSpPr>
        <p:spPr>
          <a:xfrm>
            <a:off x="3542210" y="13705731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9AF88B5-4934-0587-8ACA-0CB2107A6A5A}"/>
              </a:ext>
            </a:extLst>
          </p:cNvPr>
          <p:cNvSpPr/>
          <p:nvPr/>
        </p:nvSpPr>
        <p:spPr>
          <a:xfrm>
            <a:off x="3469145" y="15226268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C47DE60-C37D-64FB-7E39-F606EF93562B}"/>
              </a:ext>
            </a:extLst>
          </p:cNvPr>
          <p:cNvSpPr/>
          <p:nvPr/>
        </p:nvSpPr>
        <p:spPr>
          <a:xfrm>
            <a:off x="18436430" y="1570115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4EA00E-DF6D-3632-23C8-C55E5D431433}"/>
              </a:ext>
            </a:extLst>
          </p:cNvPr>
          <p:cNvSpPr/>
          <p:nvPr/>
        </p:nvSpPr>
        <p:spPr>
          <a:xfrm>
            <a:off x="18436430" y="3140230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524375-AD55-504B-E189-BE0F3B9233B6}"/>
              </a:ext>
            </a:extLst>
          </p:cNvPr>
          <p:cNvSpPr/>
          <p:nvPr/>
        </p:nvSpPr>
        <p:spPr>
          <a:xfrm>
            <a:off x="18436430" y="4896828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C6E14E-6B6F-98DE-7559-730DF051D601}"/>
              </a:ext>
            </a:extLst>
          </p:cNvPr>
          <p:cNvSpPr/>
          <p:nvPr/>
        </p:nvSpPr>
        <p:spPr>
          <a:xfrm>
            <a:off x="18436430" y="6741980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EF0DB4-E43F-6054-04D5-D80878D4FEEE}"/>
              </a:ext>
            </a:extLst>
          </p:cNvPr>
          <p:cNvSpPr/>
          <p:nvPr/>
        </p:nvSpPr>
        <p:spPr>
          <a:xfrm>
            <a:off x="18436430" y="9001009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FE62BF-75E1-050C-9DAB-632A57A12396}"/>
              </a:ext>
            </a:extLst>
          </p:cNvPr>
          <p:cNvSpPr/>
          <p:nvPr/>
        </p:nvSpPr>
        <p:spPr>
          <a:xfrm>
            <a:off x="18426424" y="10925513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FEA6F97-B6E9-A390-8384-CA35AA4C0EA6}"/>
              </a:ext>
            </a:extLst>
          </p:cNvPr>
          <p:cNvSpPr/>
          <p:nvPr/>
        </p:nvSpPr>
        <p:spPr>
          <a:xfrm>
            <a:off x="18464544" y="12445731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AC1B48-0ED9-9367-5B4E-7C987852CAE9}"/>
              </a:ext>
            </a:extLst>
          </p:cNvPr>
          <p:cNvSpPr/>
          <p:nvPr/>
        </p:nvSpPr>
        <p:spPr>
          <a:xfrm>
            <a:off x="18440481" y="13959077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57572C4-084B-8684-EE2E-1998FD7F30F2}"/>
              </a:ext>
            </a:extLst>
          </p:cNvPr>
          <p:cNvSpPr/>
          <p:nvPr/>
        </p:nvSpPr>
        <p:spPr>
          <a:xfrm>
            <a:off x="18426424" y="15325743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D5482F-6848-CC21-E9D3-CC6DA091C1A6}"/>
              </a:ext>
            </a:extLst>
          </p:cNvPr>
          <p:cNvSpPr/>
          <p:nvPr/>
        </p:nvSpPr>
        <p:spPr>
          <a:xfrm>
            <a:off x="18436430" y="16837482"/>
            <a:ext cx="458200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47F0355-CD36-164D-D0A1-1A25F0BE7CE2}"/>
              </a:ext>
            </a:extLst>
          </p:cNvPr>
          <p:cNvSpPr/>
          <p:nvPr/>
        </p:nvSpPr>
        <p:spPr>
          <a:xfrm>
            <a:off x="18436430" y="19397587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1884EE-85CC-94EE-4505-A8D5F718216F}"/>
              </a:ext>
            </a:extLst>
          </p:cNvPr>
          <p:cNvSpPr/>
          <p:nvPr/>
        </p:nvSpPr>
        <p:spPr>
          <a:xfrm>
            <a:off x="18472606" y="21044542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15E4D2C-5F1D-1CBC-3A59-569ED126F5A3}"/>
              </a:ext>
            </a:extLst>
          </p:cNvPr>
          <p:cNvSpPr/>
          <p:nvPr/>
        </p:nvSpPr>
        <p:spPr>
          <a:xfrm>
            <a:off x="18482591" y="22741368"/>
            <a:ext cx="4592012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4FF543E-2BDD-BD18-8D1F-DCAB36FF4ED0}"/>
              </a:ext>
            </a:extLst>
          </p:cNvPr>
          <p:cNvSpPr/>
          <p:nvPr/>
        </p:nvSpPr>
        <p:spPr>
          <a:xfrm>
            <a:off x="18426424" y="24299328"/>
            <a:ext cx="458200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B08735-FBA7-16CC-2BD2-9FF3F7B4D41F}"/>
              </a:ext>
            </a:extLst>
          </p:cNvPr>
          <p:cNvSpPr/>
          <p:nvPr/>
        </p:nvSpPr>
        <p:spPr>
          <a:xfrm>
            <a:off x="18464544" y="25811067"/>
            <a:ext cx="458200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8E3F60-F00E-CDA4-C8B0-2211A8C992B7}"/>
              </a:ext>
            </a:extLst>
          </p:cNvPr>
          <p:cNvSpPr/>
          <p:nvPr/>
        </p:nvSpPr>
        <p:spPr>
          <a:xfrm>
            <a:off x="3621545" y="19700613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0756EA-6CF8-F50E-C7E6-5AFD11E69197}"/>
              </a:ext>
            </a:extLst>
          </p:cNvPr>
          <p:cNvSpPr/>
          <p:nvPr/>
        </p:nvSpPr>
        <p:spPr>
          <a:xfrm>
            <a:off x="3542210" y="21332894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325999-0F8C-1529-2999-7784BFA806D1}"/>
              </a:ext>
            </a:extLst>
          </p:cNvPr>
          <p:cNvSpPr/>
          <p:nvPr/>
        </p:nvSpPr>
        <p:spPr>
          <a:xfrm>
            <a:off x="3542210" y="22758586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25B19A-7F0E-BE84-CAB8-E35DAB1C531A}"/>
              </a:ext>
            </a:extLst>
          </p:cNvPr>
          <p:cNvSpPr/>
          <p:nvPr/>
        </p:nvSpPr>
        <p:spPr>
          <a:xfrm>
            <a:off x="3542210" y="24174958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78891B-9AC6-026B-C503-7D04EB8FFBE1}"/>
              </a:ext>
            </a:extLst>
          </p:cNvPr>
          <p:cNvSpPr/>
          <p:nvPr/>
        </p:nvSpPr>
        <p:spPr>
          <a:xfrm>
            <a:off x="3621545" y="25667274"/>
            <a:ext cx="1460141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8114131-38C2-C890-9CFF-C9A4835F50A1}"/>
              </a:ext>
            </a:extLst>
          </p:cNvPr>
          <p:cNvSpPr txBox="1"/>
          <p:nvPr/>
        </p:nvSpPr>
        <p:spPr>
          <a:xfrm>
            <a:off x="18222955" y="747069"/>
            <a:ext cx="159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1216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65080D-931C-B849-5D74-244FA27BDFE7}"/>
              </a:ext>
            </a:extLst>
          </p:cNvPr>
          <p:cNvSpPr/>
          <p:nvPr/>
        </p:nvSpPr>
        <p:spPr>
          <a:xfrm>
            <a:off x="3276640" y="1610605"/>
            <a:ext cx="589142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33945A-AB31-FC5C-4B59-119C486AEC39}"/>
              </a:ext>
            </a:extLst>
          </p:cNvPr>
          <p:cNvSpPr/>
          <p:nvPr/>
        </p:nvSpPr>
        <p:spPr>
          <a:xfrm>
            <a:off x="3276639" y="3221211"/>
            <a:ext cx="19535235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D3519E-3398-458A-8AEC-3B8801D6AB2A}"/>
              </a:ext>
            </a:extLst>
          </p:cNvPr>
          <p:cNvSpPr/>
          <p:nvPr/>
        </p:nvSpPr>
        <p:spPr>
          <a:xfrm>
            <a:off x="3276638" y="5033969"/>
            <a:ext cx="19535235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256A31-B85D-A436-E9F9-F800B594B4EF}"/>
              </a:ext>
            </a:extLst>
          </p:cNvPr>
          <p:cNvSpPr/>
          <p:nvPr/>
        </p:nvSpPr>
        <p:spPr>
          <a:xfrm>
            <a:off x="3276637" y="7197333"/>
            <a:ext cx="19535235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447516-B94E-EB5D-3C91-5B2E9C4A0854}"/>
              </a:ext>
            </a:extLst>
          </p:cNvPr>
          <p:cNvSpPr/>
          <p:nvPr/>
        </p:nvSpPr>
        <p:spPr>
          <a:xfrm>
            <a:off x="3276640" y="9010091"/>
            <a:ext cx="1585357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3427D6-190D-24A8-5ED6-25BFFC6ECF4A}"/>
              </a:ext>
            </a:extLst>
          </p:cNvPr>
          <p:cNvSpPr/>
          <p:nvPr/>
        </p:nvSpPr>
        <p:spPr>
          <a:xfrm>
            <a:off x="3276637" y="10697939"/>
            <a:ext cx="1585357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080ABB-BAC6-3CE5-FCDD-2990295A8A00}"/>
              </a:ext>
            </a:extLst>
          </p:cNvPr>
          <p:cNvSpPr/>
          <p:nvPr/>
        </p:nvSpPr>
        <p:spPr>
          <a:xfrm>
            <a:off x="3276636" y="12385787"/>
            <a:ext cx="589142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4C3EE3-56F3-774C-1CEE-525D9B99BF96}"/>
              </a:ext>
            </a:extLst>
          </p:cNvPr>
          <p:cNvSpPr/>
          <p:nvPr/>
        </p:nvSpPr>
        <p:spPr>
          <a:xfrm>
            <a:off x="3276635" y="13919151"/>
            <a:ext cx="589142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70D5AE-C163-BBA1-757B-D4F81267429F}"/>
              </a:ext>
            </a:extLst>
          </p:cNvPr>
          <p:cNvSpPr/>
          <p:nvPr/>
        </p:nvSpPr>
        <p:spPr>
          <a:xfrm>
            <a:off x="3276634" y="15434786"/>
            <a:ext cx="589142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196A10-225C-8979-0057-3A850551A330}"/>
              </a:ext>
            </a:extLst>
          </p:cNvPr>
          <p:cNvSpPr/>
          <p:nvPr/>
        </p:nvSpPr>
        <p:spPr>
          <a:xfrm>
            <a:off x="3276633" y="16886914"/>
            <a:ext cx="1953523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5FF5A7-EBE7-F2BC-05D3-4E37A071C35B}"/>
              </a:ext>
            </a:extLst>
          </p:cNvPr>
          <p:cNvSpPr/>
          <p:nvPr/>
        </p:nvSpPr>
        <p:spPr>
          <a:xfrm>
            <a:off x="3276634" y="19505879"/>
            <a:ext cx="464014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189E21-EA19-5E87-81F3-C678B5289F50}"/>
              </a:ext>
            </a:extLst>
          </p:cNvPr>
          <p:cNvSpPr/>
          <p:nvPr/>
        </p:nvSpPr>
        <p:spPr>
          <a:xfrm>
            <a:off x="3276640" y="21213642"/>
            <a:ext cx="464014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4933C0-C592-075C-06EC-66E281FE0FB0}"/>
              </a:ext>
            </a:extLst>
          </p:cNvPr>
          <p:cNvSpPr/>
          <p:nvPr/>
        </p:nvSpPr>
        <p:spPr>
          <a:xfrm>
            <a:off x="3276633" y="22810392"/>
            <a:ext cx="464014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7B1686-AC24-9B27-D030-01B3E2ECEB1F}"/>
              </a:ext>
            </a:extLst>
          </p:cNvPr>
          <p:cNvSpPr/>
          <p:nvPr/>
        </p:nvSpPr>
        <p:spPr>
          <a:xfrm>
            <a:off x="3276632" y="24238732"/>
            <a:ext cx="1953523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1075EE-673F-2AA1-2F9E-16C8FC0FF5F0}"/>
              </a:ext>
            </a:extLst>
          </p:cNvPr>
          <p:cNvSpPr/>
          <p:nvPr/>
        </p:nvSpPr>
        <p:spPr>
          <a:xfrm>
            <a:off x="3276631" y="25690860"/>
            <a:ext cx="1953523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307C3CF5-D4CA-A5DE-FC98-2FB4E6839179}"/>
              </a:ext>
            </a:extLst>
          </p:cNvPr>
          <p:cNvSpPr/>
          <p:nvPr/>
        </p:nvSpPr>
        <p:spPr>
          <a:xfrm>
            <a:off x="8243602" y="19612767"/>
            <a:ext cx="14998010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5">
            <a:extLst>
              <a:ext uri="{FF2B5EF4-FFF2-40B4-BE49-F238E27FC236}">
                <a16:creationId xmlns:a16="http://schemas.microsoft.com/office/drawing/2014/main" id="{6D78756A-4A78-74B8-C1C9-21B701DE9628}"/>
              </a:ext>
            </a:extLst>
          </p:cNvPr>
          <p:cNvSpPr/>
          <p:nvPr/>
        </p:nvSpPr>
        <p:spPr>
          <a:xfrm>
            <a:off x="8243602" y="21233235"/>
            <a:ext cx="14998010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F5CC765B-F643-BDCB-8572-3752A7A9FA08}"/>
              </a:ext>
            </a:extLst>
          </p:cNvPr>
          <p:cNvSpPr/>
          <p:nvPr/>
        </p:nvSpPr>
        <p:spPr>
          <a:xfrm>
            <a:off x="8396002" y="22675794"/>
            <a:ext cx="14998010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C6F20FA-B9BA-E229-2F65-FD5B6D3C1D9B}"/>
              </a:ext>
            </a:extLst>
          </p:cNvPr>
          <p:cNvSpPr/>
          <p:nvPr/>
        </p:nvSpPr>
        <p:spPr>
          <a:xfrm>
            <a:off x="3180388" y="3752226"/>
            <a:ext cx="634862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B796A1-064E-3DCF-A120-88DDBDDD8E62}"/>
              </a:ext>
            </a:extLst>
          </p:cNvPr>
          <p:cNvSpPr/>
          <p:nvPr/>
        </p:nvSpPr>
        <p:spPr>
          <a:xfrm>
            <a:off x="3180387" y="5540920"/>
            <a:ext cx="634862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F19D04-3A1E-6116-227A-334B4FFF35FF}"/>
              </a:ext>
            </a:extLst>
          </p:cNvPr>
          <p:cNvSpPr/>
          <p:nvPr/>
        </p:nvSpPr>
        <p:spPr>
          <a:xfrm>
            <a:off x="3180388" y="7220050"/>
            <a:ext cx="1724923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4D4F3F-3656-B0D1-A8F0-6B307F1FDEE5}"/>
              </a:ext>
            </a:extLst>
          </p:cNvPr>
          <p:cNvSpPr/>
          <p:nvPr/>
        </p:nvSpPr>
        <p:spPr>
          <a:xfrm>
            <a:off x="3180388" y="16853813"/>
            <a:ext cx="159016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E93AA4-E6CE-BD0C-BBE3-E3C80DAE4A2F}"/>
              </a:ext>
            </a:extLst>
          </p:cNvPr>
          <p:cNvSpPr/>
          <p:nvPr/>
        </p:nvSpPr>
        <p:spPr>
          <a:xfrm>
            <a:off x="3180387" y="24231962"/>
            <a:ext cx="16960475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80201F-E11C-0CB5-85F0-EE675F015E35}"/>
              </a:ext>
            </a:extLst>
          </p:cNvPr>
          <p:cNvSpPr/>
          <p:nvPr/>
        </p:nvSpPr>
        <p:spPr>
          <a:xfrm>
            <a:off x="3180387" y="25644362"/>
            <a:ext cx="159016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258D8C-E6F0-3734-1997-F63532F969A6}"/>
              </a:ext>
            </a:extLst>
          </p:cNvPr>
          <p:cNvSpPr/>
          <p:nvPr/>
        </p:nvSpPr>
        <p:spPr>
          <a:xfrm>
            <a:off x="19423019" y="5125948"/>
            <a:ext cx="3533234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ADFDC3-6CED-C3C3-6DAF-0F5D4F6F5ECD}"/>
              </a:ext>
            </a:extLst>
          </p:cNvPr>
          <p:cNvSpPr/>
          <p:nvPr/>
        </p:nvSpPr>
        <p:spPr>
          <a:xfrm>
            <a:off x="19489785" y="25796762"/>
            <a:ext cx="3533234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D4747DC6-9921-3FC4-B4BA-08EB92E5046D}"/>
              </a:ext>
            </a:extLst>
          </p:cNvPr>
          <p:cNvSpPr/>
          <p:nvPr/>
        </p:nvSpPr>
        <p:spPr>
          <a:xfrm>
            <a:off x="2855133" y="20040443"/>
            <a:ext cx="16226950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A82EEC59-BC1F-774E-40B9-2F9DC55835FC}"/>
              </a:ext>
            </a:extLst>
          </p:cNvPr>
          <p:cNvSpPr/>
          <p:nvPr/>
        </p:nvSpPr>
        <p:spPr>
          <a:xfrm>
            <a:off x="2855133" y="21478268"/>
            <a:ext cx="16226950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69948401-A21E-CDDC-DA53-77993AB4D9F4}"/>
              </a:ext>
            </a:extLst>
          </p:cNvPr>
          <p:cNvSpPr/>
          <p:nvPr/>
        </p:nvSpPr>
        <p:spPr>
          <a:xfrm>
            <a:off x="2855134" y="22883031"/>
            <a:ext cx="16226950" cy="1132444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CA23C0-379A-B9A8-1345-A82C22892FFC}"/>
              </a:ext>
            </a:extLst>
          </p:cNvPr>
          <p:cNvSpPr txBox="1"/>
          <p:nvPr/>
        </p:nvSpPr>
        <p:spPr>
          <a:xfrm>
            <a:off x="19489785" y="979714"/>
            <a:ext cx="154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1248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A91FC6-2FBB-3E84-DE90-1AF51A78BE75}"/>
              </a:ext>
            </a:extLst>
          </p:cNvPr>
          <p:cNvSpPr/>
          <p:nvPr/>
        </p:nvSpPr>
        <p:spPr>
          <a:xfrm>
            <a:off x="3396955" y="5293257"/>
            <a:ext cx="1931866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5467F6-2461-E162-7BB4-EF0E1F9799FC}"/>
              </a:ext>
            </a:extLst>
          </p:cNvPr>
          <p:cNvSpPr/>
          <p:nvPr/>
        </p:nvSpPr>
        <p:spPr>
          <a:xfrm>
            <a:off x="3055488" y="25457194"/>
            <a:ext cx="1990671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53DD89-84DA-18F6-27E6-8C6149E8A263}"/>
              </a:ext>
            </a:extLst>
          </p:cNvPr>
          <p:cNvSpPr/>
          <p:nvPr/>
        </p:nvSpPr>
        <p:spPr>
          <a:xfrm>
            <a:off x="5119257" y="1573433"/>
            <a:ext cx="2653144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B8A8B6-3BCD-BDE8-9F2B-BF39FD3E2B1B}"/>
              </a:ext>
            </a:extLst>
          </p:cNvPr>
          <p:cNvSpPr/>
          <p:nvPr/>
        </p:nvSpPr>
        <p:spPr>
          <a:xfrm>
            <a:off x="11407762" y="19749138"/>
            <a:ext cx="2653144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56EA62-874D-AC99-747A-916BD9EBF4F5}"/>
              </a:ext>
            </a:extLst>
          </p:cNvPr>
          <p:cNvSpPr/>
          <p:nvPr/>
        </p:nvSpPr>
        <p:spPr>
          <a:xfrm>
            <a:off x="14568056" y="21529971"/>
            <a:ext cx="2653144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102D5C-DCCA-5F35-6564-D3E4A17C9750}"/>
              </a:ext>
            </a:extLst>
          </p:cNvPr>
          <p:cNvSpPr/>
          <p:nvPr/>
        </p:nvSpPr>
        <p:spPr>
          <a:xfrm>
            <a:off x="17656161" y="22956985"/>
            <a:ext cx="2653144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3A3045-FD74-2A92-4406-8AAAD6270B15}"/>
              </a:ext>
            </a:extLst>
          </p:cNvPr>
          <p:cNvSpPr/>
          <p:nvPr/>
        </p:nvSpPr>
        <p:spPr>
          <a:xfrm>
            <a:off x="21729031" y="24062997"/>
            <a:ext cx="1233417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0F7F47-9C83-111F-D2D2-B7B974442BA4}"/>
              </a:ext>
            </a:extLst>
          </p:cNvPr>
          <p:cNvSpPr txBox="1"/>
          <p:nvPr/>
        </p:nvSpPr>
        <p:spPr>
          <a:xfrm>
            <a:off x="6760029" y="653143"/>
            <a:ext cx="1338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1256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266EF93-9A70-46C5-A280-1177641B2A2A}"/>
              </a:ext>
            </a:extLst>
          </p:cNvPr>
          <p:cNvSpPr/>
          <p:nvPr/>
        </p:nvSpPr>
        <p:spPr>
          <a:xfrm>
            <a:off x="3397800" y="21186437"/>
            <a:ext cx="195868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7223F3-E82B-4D95-8731-703BDC708240}"/>
              </a:ext>
            </a:extLst>
          </p:cNvPr>
          <p:cNvSpPr/>
          <p:nvPr/>
        </p:nvSpPr>
        <p:spPr>
          <a:xfrm>
            <a:off x="3397799" y="22670837"/>
            <a:ext cx="195868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EDD9AB-59FF-4946-8734-A4F1C8A100F9}"/>
              </a:ext>
            </a:extLst>
          </p:cNvPr>
          <p:cNvSpPr/>
          <p:nvPr/>
        </p:nvSpPr>
        <p:spPr>
          <a:xfrm>
            <a:off x="3377018" y="19402949"/>
            <a:ext cx="1958689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AECC28-E465-4BA6-BADF-51BBAAF4F5B9}"/>
              </a:ext>
            </a:extLst>
          </p:cNvPr>
          <p:cNvSpPr/>
          <p:nvPr/>
        </p:nvSpPr>
        <p:spPr>
          <a:xfrm>
            <a:off x="3155345" y="1312794"/>
            <a:ext cx="1552176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C22097-C484-4D8A-AAC5-B5218442C8D5}"/>
              </a:ext>
            </a:extLst>
          </p:cNvPr>
          <p:cNvSpPr/>
          <p:nvPr/>
        </p:nvSpPr>
        <p:spPr>
          <a:xfrm>
            <a:off x="3155345" y="3223504"/>
            <a:ext cx="1552176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5AD1D0-AB87-4A89-9D94-9312593ED55E}"/>
              </a:ext>
            </a:extLst>
          </p:cNvPr>
          <p:cNvSpPr/>
          <p:nvPr/>
        </p:nvSpPr>
        <p:spPr>
          <a:xfrm>
            <a:off x="3155346" y="5134214"/>
            <a:ext cx="15521760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3BBAD7-AE8C-4BF3-8CC8-965F63AA1C13}"/>
              </a:ext>
            </a:extLst>
          </p:cNvPr>
          <p:cNvSpPr/>
          <p:nvPr/>
        </p:nvSpPr>
        <p:spPr>
          <a:xfrm>
            <a:off x="3155343" y="6863105"/>
            <a:ext cx="15521763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C9A4F2-846F-4EE3-800E-C9DCF7F8BF4F}"/>
              </a:ext>
            </a:extLst>
          </p:cNvPr>
          <p:cNvSpPr/>
          <p:nvPr/>
        </p:nvSpPr>
        <p:spPr>
          <a:xfrm>
            <a:off x="3155346" y="9261219"/>
            <a:ext cx="19808566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F5AF34-6405-4B4B-9928-19FA20E96006}"/>
              </a:ext>
            </a:extLst>
          </p:cNvPr>
          <p:cNvSpPr/>
          <p:nvPr/>
        </p:nvSpPr>
        <p:spPr>
          <a:xfrm>
            <a:off x="3155343" y="10777787"/>
            <a:ext cx="19808566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95BDC6-CD3D-4E32-97C8-45C5A57C3E64}"/>
              </a:ext>
            </a:extLst>
          </p:cNvPr>
          <p:cNvSpPr/>
          <p:nvPr/>
        </p:nvSpPr>
        <p:spPr>
          <a:xfrm>
            <a:off x="3155343" y="12241800"/>
            <a:ext cx="15361257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7B419E-C2E1-45A3-836E-C35B3FA7A057}"/>
              </a:ext>
            </a:extLst>
          </p:cNvPr>
          <p:cNvSpPr/>
          <p:nvPr/>
        </p:nvSpPr>
        <p:spPr>
          <a:xfrm>
            <a:off x="3155346" y="13730800"/>
            <a:ext cx="19808566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C31594-665A-48DC-AD20-960492E54ACB}"/>
              </a:ext>
            </a:extLst>
          </p:cNvPr>
          <p:cNvSpPr/>
          <p:nvPr/>
        </p:nvSpPr>
        <p:spPr>
          <a:xfrm>
            <a:off x="3155343" y="15301122"/>
            <a:ext cx="19808566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0D2BE6-1451-4F8A-923E-5B1A4B0A0765}"/>
              </a:ext>
            </a:extLst>
          </p:cNvPr>
          <p:cNvSpPr/>
          <p:nvPr/>
        </p:nvSpPr>
        <p:spPr>
          <a:xfrm>
            <a:off x="3155343" y="16896181"/>
            <a:ext cx="19808566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F5C7C2-6FE0-4AEA-9D1E-3A5C67E8A022}"/>
              </a:ext>
            </a:extLst>
          </p:cNvPr>
          <p:cNvSpPr/>
          <p:nvPr/>
        </p:nvSpPr>
        <p:spPr>
          <a:xfrm>
            <a:off x="3397800" y="24355344"/>
            <a:ext cx="19566108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78029C-D315-4958-84B4-60A497067A6E}"/>
              </a:ext>
            </a:extLst>
          </p:cNvPr>
          <p:cNvSpPr/>
          <p:nvPr/>
        </p:nvSpPr>
        <p:spPr>
          <a:xfrm>
            <a:off x="3397800" y="25720377"/>
            <a:ext cx="19566108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2D94D23-ABA7-4C78-B6BA-45A52186FA0E}"/>
              </a:ext>
            </a:extLst>
          </p:cNvPr>
          <p:cNvSpPr/>
          <p:nvPr/>
        </p:nvSpPr>
        <p:spPr>
          <a:xfrm>
            <a:off x="18835255" y="12168452"/>
            <a:ext cx="4128655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69E0A7D-947D-4837-BD0C-B7690B1F1F6D}"/>
              </a:ext>
            </a:extLst>
          </p:cNvPr>
          <p:cNvSpPr/>
          <p:nvPr/>
        </p:nvSpPr>
        <p:spPr>
          <a:xfrm>
            <a:off x="18677106" y="1312794"/>
            <a:ext cx="4452026" cy="683839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2B619D0-7AF6-47BC-84F5-0DDC0D9D2DBD}"/>
              </a:ext>
            </a:extLst>
          </p:cNvPr>
          <p:cNvSpPr/>
          <p:nvPr/>
        </p:nvSpPr>
        <p:spPr>
          <a:xfrm>
            <a:off x="18677106" y="3235395"/>
            <a:ext cx="4452026" cy="683839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A85BE3-5003-4C8D-A68E-0F87190B99F6}"/>
              </a:ext>
            </a:extLst>
          </p:cNvPr>
          <p:cNvSpPr/>
          <p:nvPr/>
        </p:nvSpPr>
        <p:spPr>
          <a:xfrm>
            <a:off x="18772761" y="5123561"/>
            <a:ext cx="4452026" cy="683839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11CDE0-B343-4ADD-B61D-0AF1AAB4E590}"/>
              </a:ext>
            </a:extLst>
          </p:cNvPr>
          <p:cNvSpPr/>
          <p:nvPr/>
        </p:nvSpPr>
        <p:spPr>
          <a:xfrm>
            <a:off x="18664286" y="1923422"/>
            <a:ext cx="4452026" cy="714602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A99CC7C-3E11-402F-B354-4FAAEDD00BB3}"/>
              </a:ext>
            </a:extLst>
          </p:cNvPr>
          <p:cNvSpPr/>
          <p:nvPr/>
        </p:nvSpPr>
        <p:spPr>
          <a:xfrm>
            <a:off x="18772761" y="3904458"/>
            <a:ext cx="4452026" cy="714602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8634D8F-41CF-4A7D-8C8B-0C8038DBFE37}"/>
              </a:ext>
            </a:extLst>
          </p:cNvPr>
          <p:cNvSpPr/>
          <p:nvPr/>
        </p:nvSpPr>
        <p:spPr>
          <a:xfrm>
            <a:off x="18772761" y="5750030"/>
            <a:ext cx="4452026" cy="714602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9334BC2-1023-4BFA-9D3C-2874FD527EE4}"/>
              </a:ext>
            </a:extLst>
          </p:cNvPr>
          <p:cNvSpPr/>
          <p:nvPr/>
        </p:nvSpPr>
        <p:spPr>
          <a:xfrm>
            <a:off x="18772761" y="6890942"/>
            <a:ext cx="4452026" cy="1301012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97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A55656-405F-5C1E-8F47-2B3DB1F7A20B}"/>
              </a:ext>
            </a:extLst>
          </p:cNvPr>
          <p:cNvSpPr/>
          <p:nvPr/>
        </p:nvSpPr>
        <p:spPr>
          <a:xfrm>
            <a:off x="3445082" y="5100752"/>
            <a:ext cx="264289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A30C7F-49AC-49B1-2991-DE14B0F6F7BD}"/>
              </a:ext>
            </a:extLst>
          </p:cNvPr>
          <p:cNvSpPr/>
          <p:nvPr/>
        </p:nvSpPr>
        <p:spPr>
          <a:xfrm>
            <a:off x="7567902" y="9247636"/>
            <a:ext cx="1497927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3B0F5A-6788-C7A1-0A31-0EC8318728F0}"/>
              </a:ext>
            </a:extLst>
          </p:cNvPr>
          <p:cNvSpPr/>
          <p:nvPr/>
        </p:nvSpPr>
        <p:spPr>
          <a:xfrm>
            <a:off x="15524788" y="5730752"/>
            <a:ext cx="745552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17F441-1493-1874-E19F-7D8C610EAA3F}"/>
              </a:ext>
            </a:extLst>
          </p:cNvPr>
          <p:cNvSpPr/>
          <p:nvPr/>
        </p:nvSpPr>
        <p:spPr>
          <a:xfrm>
            <a:off x="15524788" y="13751804"/>
            <a:ext cx="745552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1A6335-F6BB-7654-D92B-687EB29C7C8B}"/>
              </a:ext>
            </a:extLst>
          </p:cNvPr>
          <p:cNvSpPr/>
          <p:nvPr/>
        </p:nvSpPr>
        <p:spPr>
          <a:xfrm>
            <a:off x="15524788" y="15451612"/>
            <a:ext cx="745552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26C37B-8A68-D237-6AFC-CD429F28EC06}"/>
              </a:ext>
            </a:extLst>
          </p:cNvPr>
          <p:cNvSpPr/>
          <p:nvPr/>
        </p:nvSpPr>
        <p:spPr>
          <a:xfrm>
            <a:off x="6260472" y="16711612"/>
            <a:ext cx="1671984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2D7B3D-A43E-2E2A-46B9-61763778EFFC}"/>
              </a:ext>
            </a:extLst>
          </p:cNvPr>
          <p:cNvSpPr/>
          <p:nvPr/>
        </p:nvSpPr>
        <p:spPr>
          <a:xfrm>
            <a:off x="3188409" y="25662412"/>
            <a:ext cx="530588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26D148-7F85-6FB6-8767-051B9AC1BE0A}"/>
              </a:ext>
            </a:extLst>
          </p:cNvPr>
          <p:cNvSpPr/>
          <p:nvPr/>
        </p:nvSpPr>
        <p:spPr>
          <a:xfrm>
            <a:off x="3188208" y="24232332"/>
            <a:ext cx="1480045" cy="107319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79AA9B-27F4-8179-36A7-9452674E1976}"/>
              </a:ext>
            </a:extLst>
          </p:cNvPr>
          <p:cNvSpPr txBox="1"/>
          <p:nvPr/>
        </p:nvSpPr>
        <p:spPr>
          <a:xfrm>
            <a:off x="7551327" y="881607"/>
            <a:ext cx="2642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1280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C72385-66EC-88D1-A187-2ED4AFAC9B63}"/>
              </a:ext>
            </a:extLst>
          </p:cNvPr>
          <p:cNvSpPr/>
          <p:nvPr/>
        </p:nvSpPr>
        <p:spPr>
          <a:xfrm>
            <a:off x="3324767" y="5484773"/>
            <a:ext cx="449575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9BE6A6-4A9E-57FB-6243-7AC1EDF1427E}"/>
              </a:ext>
            </a:extLst>
          </p:cNvPr>
          <p:cNvSpPr/>
          <p:nvPr/>
        </p:nvSpPr>
        <p:spPr>
          <a:xfrm>
            <a:off x="3324767" y="9167426"/>
            <a:ext cx="473639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C1CC04-3995-BBAF-53E5-4A3FF24A3746}"/>
              </a:ext>
            </a:extLst>
          </p:cNvPr>
          <p:cNvSpPr/>
          <p:nvPr/>
        </p:nvSpPr>
        <p:spPr>
          <a:xfrm>
            <a:off x="3324767" y="13934820"/>
            <a:ext cx="449575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036431-1638-7EB2-3CFA-F180FC39199C}"/>
              </a:ext>
            </a:extLst>
          </p:cNvPr>
          <p:cNvSpPr/>
          <p:nvPr/>
        </p:nvSpPr>
        <p:spPr>
          <a:xfrm>
            <a:off x="3324765" y="15347220"/>
            <a:ext cx="449575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6CAA56-D0A5-65E3-2E85-A02A77D09ADE}"/>
              </a:ext>
            </a:extLst>
          </p:cNvPr>
          <p:cNvSpPr/>
          <p:nvPr/>
        </p:nvSpPr>
        <p:spPr>
          <a:xfrm>
            <a:off x="3324766" y="16945428"/>
            <a:ext cx="8779001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C7D0E3-2295-3E08-B281-C4B61A3DF7B6}"/>
              </a:ext>
            </a:extLst>
          </p:cNvPr>
          <p:cNvSpPr/>
          <p:nvPr/>
        </p:nvSpPr>
        <p:spPr>
          <a:xfrm>
            <a:off x="11506240" y="24344172"/>
            <a:ext cx="603580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0C3278-2A50-5D13-35A8-2E19E0B1E471}"/>
              </a:ext>
            </a:extLst>
          </p:cNvPr>
          <p:cNvSpPr/>
          <p:nvPr/>
        </p:nvSpPr>
        <p:spPr>
          <a:xfrm>
            <a:off x="11506241" y="25864469"/>
            <a:ext cx="11329696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207E5E-210F-57A7-3295-C943505C0A3F}"/>
              </a:ext>
            </a:extLst>
          </p:cNvPr>
          <p:cNvSpPr/>
          <p:nvPr/>
        </p:nvSpPr>
        <p:spPr>
          <a:xfrm>
            <a:off x="17694439" y="24038040"/>
            <a:ext cx="5141497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388414-5E35-2B77-C28F-2AB2D09BCDE4}"/>
              </a:ext>
            </a:extLst>
          </p:cNvPr>
          <p:cNvSpPr/>
          <p:nvPr/>
        </p:nvSpPr>
        <p:spPr>
          <a:xfrm>
            <a:off x="11432066" y="1501893"/>
            <a:ext cx="1140387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98193B7-B4B0-D263-6E6F-701B15A25F5F}"/>
              </a:ext>
            </a:extLst>
          </p:cNvPr>
          <p:cNvSpPr/>
          <p:nvPr/>
        </p:nvSpPr>
        <p:spPr>
          <a:xfrm>
            <a:off x="11432065" y="3328322"/>
            <a:ext cx="610997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E1075C-54A4-7EAA-7FDF-0C4B76058153}"/>
              </a:ext>
            </a:extLst>
          </p:cNvPr>
          <p:cNvSpPr/>
          <p:nvPr/>
        </p:nvSpPr>
        <p:spPr>
          <a:xfrm>
            <a:off x="11432064" y="5154751"/>
            <a:ext cx="610997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4DA761-32F0-81D5-2D93-8E649AA0CC27}"/>
              </a:ext>
            </a:extLst>
          </p:cNvPr>
          <p:cNvSpPr/>
          <p:nvPr/>
        </p:nvSpPr>
        <p:spPr>
          <a:xfrm>
            <a:off x="17811818" y="19643195"/>
            <a:ext cx="502412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336FCBA-A83E-48D4-1636-9E160B93F5B6}"/>
              </a:ext>
            </a:extLst>
          </p:cNvPr>
          <p:cNvSpPr/>
          <p:nvPr/>
        </p:nvSpPr>
        <p:spPr>
          <a:xfrm>
            <a:off x="17999242" y="16711612"/>
            <a:ext cx="48366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1D7CE6-0C25-3232-C548-72E244B01849}"/>
              </a:ext>
            </a:extLst>
          </p:cNvPr>
          <p:cNvSpPr/>
          <p:nvPr/>
        </p:nvSpPr>
        <p:spPr>
          <a:xfrm>
            <a:off x="17811818" y="3354782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B4CCB9-E233-2761-B238-2C32C613411F}"/>
              </a:ext>
            </a:extLst>
          </p:cNvPr>
          <p:cNvSpPr/>
          <p:nvPr/>
        </p:nvSpPr>
        <p:spPr>
          <a:xfrm>
            <a:off x="17811818" y="5181211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68282D6-80A6-F1BE-71A7-782D305FAF79}"/>
              </a:ext>
            </a:extLst>
          </p:cNvPr>
          <p:cNvSpPr/>
          <p:nvPr/>
        </p:nvSpPr>
        <p:spPr>
          <a:xfrm>
            <a:off x="17811818" y="7007640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0E7B621-C1EA-9B0E-A26C-F2E88DC4C25F}"/>
              </a:ext>
            </a:extLst>
          </p:cNvPr>
          <p:cNvSpPr/>
          <p:nvPr/>
        </p:nvSpPr>
        <p:spPr>
          <a:xfrm>
            <a:off x="17811818" y="9133835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4512A4-A11D-9495-38F2-A8084BC2AEA1}"/>
              </a:ext>
            </a:extLst>
          </p:cNvPr>
          <p:cNvSpPr/>
          <p:nvPr/>
        </p:nvSpPr>
        <p:spPr>
          <a:xfrm>
            <a:off x="17905530" y="10717703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2C52C4A-B639-D9D8-DD77-BD0682B3E82E}"/>
              </a:ext>
            </a:extLst>
          </p:cNvPr>
          <p:cNvSpPr/>
          <p:nvPr/>
        </p:nvSpPr>
        <p:spPr>
          <a:xfrm>
            <a:off x="17905530" y="12351762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1D45EA7-C569-D0C6-B753-DF8B22EC2B7F}"/>
              </a:ext>
            </a:extLst>
          </p:cNvPr>
          <p:cNvSpPr/>
          <p:nvPr/>
        </p:nvSpPr>
        <p:spPr>
          <a:xfrm>
            <a:off x="17905530" y="13798791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F861D1C-A80F-DD32-2B7D-715344AA8E08}"/>
              </a:ext>
            </a:extLst>
          </p:cNvPr>
          <p:cNvSpPr/>
          <p:nvPr/>
        </p:nvSpPr>
        <p:spPr>
          <a:xfrm>
            <a:off x="17893499" y="15216748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3C66CA8-AC62-F79D-9A37-4ECDDFD55E13}"/>
              </a:ext>
            </a:extLst>
          </p:cNvPr>
          <p:cNvSpPr/>
          <p:nvPr/>
        </p:nvSpPr>
        <p:spPr>
          <a:xfrm>
            <a:off x="17905530" y="21103123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97ECCD8-2AE3-1F11-2C28-50A45141E090}"/>
              </a:ext>
            </a:extLst>
          </p:cNvPr>
          <p:cNvSpPr/>
          <p:nvPr/>
        </p:nvSpPr>
        <p:spPr>
          <a:xfrm>
            <a:off x="17846840" y="22471908"/>
            <a:ext cx="5024120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4160662-F397-1299-7AEA-C583C86EF66B}"/>
              </a:ext>
            </a:extLst>
          </p:cNvPr>
          <p:cNvSpPr/>
          <p:nvPr/>
        </p:nvSpPr>
        <p:spPr>
          <a:xfrm>
            <a:off x="11432063" y="6776930"/>
            <a:ext cx="6109975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64BA1A-A3B1-ADF6-BB1E-2C21F7D67032}"/>
              </a:ext>
            </a:extLst>
          </p:cNvPr>
          <p:cNvSpPr/>
          <p:nvPr/>
        </p:nvSpPr>
        <p:spPr>
          <a:xfrm>
            <a:off x="3324767" y="19576751"/>
            <a:ext cx="8035061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F31A84-8697-7434-6DDE-6D09B93851A3}"/>
              </a:ext>
            </a:extLst>
          </p:cNvPr>
          <p:cNvSpPr/>
          <p:nvPr/>
        </p:nvSpPr>
        <p:spPr>
          <a:xfrm>
            <a:off x="3324767" y="21120351"/>
            <a:ext cx="8035061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D293F0-F36D-8C51-5B96-EC18A808A2CD}"/>
              </a:ext>
            </a:extLst>
          </p:cNvPr>
          <p:cNvSpPr/>
          <p:nvPr/>
        </p:nvSpPr>
        <p:spPr>
          <a:xfrm>
            <a:off x="3324765" y="22751761"/>
            <a:ext cx="8035061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1F9972-3CE4-68F2-9104-9FE1602BA994}"/>
              </a:ext>
            </a:extLst>
          </p:cNvPr>
          <p:cNvSpPr/>
          <p:nvPr/>
        </p:nvSpPr>
        <p:spPr>
          <a:xfrm>
            <a:off x="9144000" y="24295361"/>
            <a:ext cx="2209842" cy="1351557"/>
          </a:xfrm>
          <a:prstGeom prst="rect">
            <a:avLst/>
          </a:prstGeom>
          <a:solidFill>
            <a:srgbClr val="D1FFD1">
              <a:alpha val="55000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32DE7E3-E1A8-4BA4-E740-4183DF3625C6}"/>
              </a:ext>
            </a:extLst>
          </p:cNvPr>
          <p:cNvSpPr/>
          <p:nvPr/>
        </p:nvSpPr>
        <p:spPr>
          <a:xfrm>
            <a:off x="11359828" y="22559718"/>
            <a:ext cx="603580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3EEC9D-9DEB-6469-F198-35AD36385141}"/>
              </a:ext>
            </a:extLst>
          </p:cNvPr>
          <p:cNvSpPr/>
          <p:nvPr/>
        </p:nvSpPr>
        <p:spPr>
          <a:xfrm>
            <a:off x="11432063" y="20818928"/>
            <a:ext cx="603580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DDE907-DA6D-3D31-1167-EF45C2B27D1C}"/>
              </a:ext>
            </a:extLst>
          </p:cNvPr>
          <p:cNvSpPr/>
          <p:nvPr/>
        </p:nvSpPr>
        <p:spPr>
          <a:xfrm>
            <a:off x="11432066" y="19338086"/>
            <a:ext cx="6035801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4C9A893-6499-F884-4D36-2D7EE43F28D5}"/>
              </a:ext>
            </a:extLst>
          </p:cNvPr>
          <p:cNvSpPr txBox="1"/>
          <p:nvPr/>
        </p:nvSpPr>
        <p:spPr>
          <a:xfrm>
            <a:off x="11337357" y="227578"/>
            <a:ext cx="1532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1304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9F2AA3-257C-B4DB-A0E2-F5958A8F77AD}"/>
              </a:ext>
            </a:extLst>
          </p:cNvPr>
          <p:cNvSpPr/>
          <p:nvPr/>
        </p:nvSpPr>
        <p:spPr>
          <a:xfrm>
            <a:off x="3661651" y="12079068"/>
            <a:ext cx="19053970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7A766E-373A-3B0D-6AA9-75C730C90C73}"/>
              </a:ext>
            </a:extLst>
          </p:cNvPr>
          <p:cNvSpPr/>
          <p:nvPr/>
        </p:nvSpPr>
        <p:spPr>
          <a:xfrm>
            <a:off x="8792525" y="1717129"/>
            <a:ext cx="13923096" cy="532645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E47B4A-1B8D-17F2-62B9-472E1A612811}"/>
              </a:ext>
            </a:extLst>
          </p:cNvPr>
          <p:cNvSpPr/>
          <p:nvPr/>
        </p:nvSpPr>
        <p:spPr>
          <a:xfrm>
            <a:off x="3445083" y="3076830"/>
            <a:ext cx="894744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FF08CA-2EBD-6339-7BA1-123CB403AAF3}"/>
              </a:ext>
            </a:extLst>
          </p:cNvPr>
          <p:cNvSpPr/>
          <p:nvPr/>
        </p:nvSpPr>
        <p:spPr>
          <a:xfrm>
            <a:off x="12623152" y="3076830"/>
            <a:ext cx="10092469" cy="532644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E1389A-2211-B3E7-309C-46EA6A39017E}"/>
              </a:ext>
            </a:extLst>
          </p:cNvPr>
          <p:cNvSpPr/>
          <p:nvPr/>
        </p:nvSpPr>
        <p:spPr>
          <a:xfrm>
            <a:off x="12623152" y="3706830"/>
            <a:ext cx="10092468" cy="63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BCFA4E-CD2C-1091-5A90-385509C720B1}"/>
              </a:ext>
            </a:extLst>
          </p:cNvPr>
          <p:cNvSpPr/>
          <p:nvPr/>
        </p:nvSpPr>
        <p:spPr>
          <a:xfrm>
            <a:off x="3553367" y="5143212"/>
            <a:ext cx="192705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8CD83C-3918-2B30-5FC9-17A1E15D7B6D}"/>
              </a:ext>
            </a:extLst>
          </p:cNvPr>
          <p:cNvSpPr/>
          <p:nvPr/>
        </p:nvSpPr>
        <p:spPr>
          <a:xfrm>
            <a:off x="3553367" y="6955970"/>
            <a:ext cx="19270538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4063F0-3EE2-C927-DCB8-22A9F86A052B}"/>
              </a:ext>
            </a:extLst>
          </p:cNvPr>
          <p:cNvSpPr/>
          <p:nvPr/>
        </p:nvSpPr>
        <p:spPr>
          <a:xfrm>
            <a:off x="3445083" y="9274054"/>
            <a:ext cx="502514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02223D-3FED-872A-0010-9EDD0255189A}"/>
              </a:ext>
            </a:extLst>
          </p:cNvPr>
          <p:cNvSpPr/>
          <p:nvPr/>
        </p:nvSpPr>
        <p:spPr>
          <a:xfrm>
            <a:off x="8657313" y="9274054"/>
            <a:ext cx="1405830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32C217-8F79-ECA8-BB8B-31A478CD2E7E}"/>
              </a:ext>
            </a:extLst>
          </p:cNvPr>
          <p:cNvSpPr/>
          <p:nvPr/>
        </p:nvSpPr>
        <p:spPr>
          <a:xfrm>
            <a:off x="3445082" y="10676561"/>
            <a:ext cx="502514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55FEFB-53C8-4BFC-B545-37316D50DF17}"/>
              </a:ext>
            </a:extLst>
          </p:cNvPr>
          <p:cNvSpPr/>
          <p:nvPr/>
        </p:nvSpPr>
        <p:spPr>
          <a:xfrm>
            <a:off x="3445081" y="13820162"/>
            <a:ext cx="5025149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3A289B3-3366-B41D-A6B0-E7A3D6804715}"/>
              </a:ext>
            </a:extLst>
          </p:cNvPr>
          <p:cNvSpPr/>
          <p:nvPr/>
        </p:nvSpPr>
        <p:spPr>
          <a:xfrm>
            <a:off x="3445080" y="15365176"/>
            <a:ext cx="19270541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C6A18F-7A90-304C-0EEF-970B80AAEAF2}"/>
              </a:ext>
            </a:extLst>
          </p:cNvPr>
          <p:cNvSpPr/>
          <p:nvPr/>
        </p:nvSpPr>
        <p:spPr>
          <a:xfrm>
            <a:off x="3445079" y="19522731"/>
            <a:ext cx="1937882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3FD0E50-1EB5-EDF5-ABD3-CE1C6E919F1A}"/>
              </a:ext>
            </a:extLst>
          </p:cNvPr>
          <p:cNvSpPr/>
          <p:nvPr/>
        </p:nvSpPr>
        <p:spPr>
          <a:xfrm>
            <a:off x="3445083" y="21138388"/>
            <a:ext cx="1937882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AC4CBD-2B74-0D9E-0FE6-97A37BE95D70}"/>
              </a:ext>
            </a:extLst>
          </p:cNvPr>
          <p:cNvSpPr/>
          <p:nvPr/>
        </p:nvSpPr>
        <p:spPr>
          <a:xfrm>
            <a:off x="3445083" y="22564359"/>
            <a:ext cx="502514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FC7B89-2ECE-51E1-73A6-96124E01FDE3}"/>
              </a:ext>
            </a:extLst>
          </p:cNvPr>
          <p:cNvSpPr/>
          <p:nvPr/>
        </p:nvSpPr>
        <p:spPr>
          <a:xfrm>
            <a:off x="3445079" y="24068839"/>
            <a:ext cx="5025146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12CB913-8501-6480-2DBD-69256AFAC9C3}"/>
              </a:ext>
            </a:extLst>
          </p:cNvPr>
          <p:cNvSpPr/>
          <p:nvPr/>
        </p:nvSpPr>
        <p:spPr>
          <a:xfrm>
            <a:off x="3445085" y="25494810"/>
            <a:ext cx="19378823" cy="1260000"/>
          </a:xfrm>
          <a:prstGeom prst="rect">
            <a:avLst/>
          </a:prstGeom>
          <a:solidFill>
            <a:srgbClr val="FFD9D9">
              <a:alpha val="55000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0594E5-F3E8-BE4F-D837-A1A9E1B89975}"/>
              </a:ext>
            </a:extLst>
          </p:cNvPr>
          <p:cNvSpPr/>
          <p:nvPr/>
        </p:nvSpPr>
        <p:spPr>
          <a:xfrm>
            <a:off x="3297986" y="17018431"/>
            <a:ext cx="19525919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88094909-2B31-660B-A72B-CB2B89E797FA}"/>
              </a:ext>
            </a:extLst>
          </p:cNvPr>
          <p:cNvSpPr/>
          <p:nvPr/>
        </p:nvSpPr>
        <p:spPr>
          <a:xfrm>
            <a:off x="3661651" y="1494145"/>
            <a:ext cx="4808574" cy="102992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6115D3-65D8-80B7-04B0-C03E358BF4FF}"/>
              </a:ext>
            </a:extLst>
          </p:cNvPr>
          <p:cNvSpPr/>
          <p:nvPr/>
        </p:nvSpPr>
        <p:spPr>
          <a:xfrm>
            <a:off x="8657312" y="10725753"/>
            <a:ext cx="1405830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0EB2B7-641E-480A-523D-1356CD264F71}"/>
              </a:ext>
            </a:extLst>
          </p:cNvPr>
          <p:cNvSpPr/>
          <p:nvPr/>
        </p:nvSpPr>
        <p:spPr>
          <a:xfrm>
            <a:off x="8657314" y="13839973"/>
            <a:ext cx="1405830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2FA3A36-A169-270C-64E6-61D609C82BCB}"/>
              </a:ext>
            </a:extLst>
          </p:cNvPr>
          <p:cNvSpPr/>
          <p:nvPr/>
        </p:nvSpPr>
        <p:spPr>
          <a:xfrm>
            <a:off x="8657311" y="22754045"/>
            <a:ext cx="1405830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0E4E5BE-6DFB-3C8A-075A-73D29D131EF0}"/>
              </a:ext>
            </a:extLst>
          </p:cNvPr>
          <p:cNvSpPr/>
          <p:nvPr/>
        </p:nvSpPr>
        <p:spPr>
          <a:xfrm>
            <a:off x="8724919" y="24199054"/>
            <a:ext cx="14058307" cy="1260000"/>
          </a:xfrm>
          <a:prstGeom prst="rect">
            <a:avLst/>
          </a:prstGeom>
          <a:solidFill>
            <a:srgbClr val="FFFFD9">
              <a:alpha val="55000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0B6AC3-942D-6736-788B-65AE9052B8BF}"/>
              </a:ext>
            </a:extLst>
          </p:cNvPr>
          <p:cNvSpPr txBox="1"/>
          <p:nvPr/>
        </p:nvSpPr>
        <p:spPr>
          <a:xfrm>
            <a:off x="3138751" y="233501"/>
            <a:ext cx="189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1320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C8B4464-5A13-946F-36F9-7FFF19948A1D}"/>
              </a:ext>
            </a:extLst>
          </p:cNvPr>
          <p:cNvSpPr/>
          <p:nvPr/>
        </p:nvSpPr>
        <p:spPr>
          <a:xfrm>
            <a:off x="3541335" y="7138099"/>
            <a:ext cx="1123344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2C50F3-C500-DA26-6774-3DB259C8ED31}"/>
              </a:ext>
            </a:extLst>
          </p:cNvPr>
          <p:cNvSpPr/>
          <p:nvPr/>
        </p:nvSpPr>
        <p:spPr>
          <a:xfrm>
            <a:off x="3541335" y="9139061"/>
            <a:ext cx="1123344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62D5A0-9948-F2BF-78E4-F6F49042D37A}"/>
              </a:ext>
            </a:extLst>
          </p:cNvPr>
          <p:cNvSpPr/>
          <p:nvPr/>
        </p:nvSpPr>
        <p:spPr>
          <a:xfrm>
            <a:off x="15244051" y="12239131"/>
            <a:ext cx="78084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CAE41B-B3FB-755C-928A-B561DA4367D4}"/>
              </a:ext>
            </a:extLst>
          </p:cNvPr>
          <p:cNvSpPr/>
          <p:nvPr/>
        </p:nvSpPr>
        <p:spPr>
          <a:xfrm>
            <a:off x="15244051" y="10703009"/>
            <a:ext cx="78084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E04E85-C602-E8DD-EA25-B6EEA61E4133}"/>
              </a:ext>
            </a:extLst>
          </p:cNvPr>
          <p:cNvSpPr/>
          <p:nvPr/>
        </p:nvSpPr>
        <p:spPr>
          <a:xfrm>
            <a:off x="3541333" y="15361067"/>
            <a:ext cx="1113322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9B9127-420D-8015-9871-81230468B971}"/>
              </a:ext>
            </a:extLst>
          </p:cNvPr>
          <p:cNvSpPr/>
          <p:nvPr/>
        </p:nvSpPr>
        <p:spPr>
          <a:xfrm>
            <a:off x="3433051" y="16760124"/>
            <a:ext cx="1139587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2CF7EA4-0865-93D9-4A71-2A89FF4F349B}"/>
              </a:ext>
            </a:extLst>
          </p:cNvPr>
          <p:cNvSpPr/>
          <p:nvPr/>
        </p:nvSpPr>
        <p:spPr>
          <a:xfrm>
            <a:off x="3433051" y="19223225"/>
            <a:ext cx="1136583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8752993-5CF9-7A25-1CBE-E71E4F7A0FF3}"/>
              </a:ext>
            </a:extLst>
          </p:cNvPr>
          <p:cNvSpPr/>
          <p:nvPr/>
        </p:nvSpPr>
        <p:spPr>
          <a:xfrm>
            <a:off x="15244049" y="9106269"/>
            <a:ext cx="78084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52CD38-EE53-30EB-0FD3-120AB11173DA}"/>
              </a:ext>
            </a:extLst>
          </p:cNvPr>
          <p:cNvSpPr/>
          <p:nvPr/>
        </p:nvSpPr>
        <p:spPr>
          <a:xfrm>
            <a:off x="15244049" y="5145811"/>
            <a:ext cx="78084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85B3C19-DAB7-C1CE-BBA7-C3447E269EE2}"/>
              </a:ext>
            </a:extLst>
          </p:cNvPr>
          <p:cNvSpPr/>
          <p:nvPr/>
        </p:nvSpPr>
        <p:spPr>
          <a:xfrm>
            <a:off x="15244049" y="3350595"/>
            <a:ext cx="78084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8C97778-27C2-3D5D-05AB-98CD8ECA3287}"/>
              </a:ext>
            </a:extLst>
          </p:cNvPr>
          <p:cNvSpPr/>
          <p:nvPr/>
        </p:nvSpPr>
        <p:spPr>
          <a:xfrm>
            <a:off x="15244051" y="1385092"/>
            <a:ext cx="78084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F68595C-DC32-7099-E532-19343CFCC272}"/>
              </a:ext>
            </a:extLst>
          </p:cNvPr>
          <p:cNvSpPr/>
          <p:nvPr/>
        </p:nvSpPr>
        <p:spPr>
          <a:xfrm>
            <a:off x="15189909" y="20785163"/>
            <a:ext cx="78084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C83853E2-C76D-AFD7-5134-BB8DA49D4EC1}"/>
              </a:ext>
            </a:extLst>
          </p:cNvPr>
          <p:cNvSpPr/>
          <p:nvPr/>
        </p:nvSpPr>
        <p:spPr>
          <a:xfrm>
            <a:off x="3308723" y="1575913"/>
            <a:ext cx="11365833" cy="108803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5EC2ECAD-88A9-13B0-7478-F2BF29A8BD60}"/>
              </a:ext>
            </a:extLst>
          </p:cNvPr>
          <p:cNvSpPr/>
          <p:nvPr/>
        </p:nvSpPr>
        <p:spPr>
          <a:xfrm>
            <a:off x="3433051" y="5166446"/>
            <a:ext cx="11365833" cy="108803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022BBCF1-837D-CB31-7156-37B450616199}"/>
              </a:ext>
            </a:extLst>
          </p:cNvPr>
          <p:cNvSpPr/>
          <p:nvPr/>
        </p:nvSpPr>
        <p:spPr>
          <a:xfrm>
            <a:off x="3408944" y="12446590"/>
            <a:ext cx="11365833" cy="108803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2F513E55-2D7A-74BE-F21B-D80199F9C09E}"/>
              </a:ext>
            </a:extLst>
          </p:cNvPr>
          <p:cNvSpPr/>
          <p:nvPr/>
        </p:nvSpPr>
        <p:spPr>
          <a:xfrm>
            <a:off x="3308723" y="13845647"/>
            <a:ext cx="11365833" cy="108803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4">
            <a:extLst>
              <a:ext uri="{FF2B5EF4-FFF2-40B4-BE49-F238E27FC236}">
                <a16:creationId xmlns:a16="http://schemas.microsoft.com/office/drawing/2014/main" id="{FC757A53-61F4-7C39-921A-0A84252B2EE9}"/>
              </a:ext>
            </a:extLst>
          </p:cNvPr>
          <p:cNvSpPr/>
          <p:nvPr/>
        </p:nvSpPr>
        <p:spPr>
          <a:xfrm>
            <a:off x="15135767" y="14004467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B6A2656B-C19E-86F6-794D-61E3DF5C8E2F}"/>
              </a:ext>
            </a:extLst>
          </p:cNvPr>
          <p:cNvSpPr/>
          <p:nvPr/>
        </p:nvSpPr>
        <p:spPr>
          <a:xfrm>
            <a:off x="3308722" y="22783448"/>
            <a:ext cx="11365833" cy="108803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7C417689-0166-E72D-8089-09A5E6A2B426}"/>
              </a:ext>
            </a:extLst>
          </p:cNvPr>
          <p:cNvSpPr/>
          <p:nvPr/>
        </p:nvSpPr>
        <p:spPr>
          <a:xfrm>
            <a:off x="3308721" y="24456028"/>
            <a:ext cx="11365833" cy="108803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ABD9200-36C4-B004-73AA-FC5A33B1BD43}"/>
              </a:ext>
            </a:extLst>
          </p:cNvPr>
          <p:cNvSpPr/>
          <p:nvPr/>
        </p:nvSpPr>
        <p:spPr>
          <a:xfrm>
            <a:off x="3595477" y="10666479"/>
            <a:ext cx="1123344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2BC8D85-5D99-EC7F-6614-E3A45B6E4DA2}"/>
              </a:ext>
            </a:extLst>
          </p:cNvPr>
          <p:cNvSpPr/>
          <p:nvPr/>
        </p:nvSpPr>
        <p:spPr>
          <a:xfrm>
            <a:off x="3433051" y="3126830"/>
            <a:ext cx="1123344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2AA227-C1B1-66BC-9C22-F8529FE564D8}"/>
              </a:ext>
            </a:extLst>
          </p:cNvPr>
          <p:cNvSpPr/>
          <p:nvPr/>
        </p:nvSpPr>
        <p:spPr>
          <a:xfrm>
            <a:off x="3408944" y="20905997"/>
            <a:ext cx="1123344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0768F23-22A6-F888-EB97-0E9A593C1B5B}"/>
              </a:ext>
            </a:extLst>
          </p:cNvPr>
          <p:cNvSpPr/>
          <p:nvPr/>
        </p:nvSpPr>
        <p:spPr>
          <a:xfrm>
            <a:off x="3319771" y="25760128"/>
            <a:ext cx="11233444" cy="1802165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C8E40F7-3262-EDCF-44AD-6C0D5E824687}"/>
              </a:ext>
            </a:extLst>
          </p:cNvPr>
          <p:cNvSpPr/>
          <p:nvPr/>
        </p:nvSpPr>
        <p:spPr>
          <a:xfrm>
            <a:off x="15135767" y="16767162"/>
            <a:ext cx="78084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6B8259B-ABEA-A910-6C79-DC6BEF39FF20}"/>
              </a:ext>
            </a:extLst>
          </p:cNvPr>
          <p:cNvSpPr/>
          <p:nvPr/>
        </p:nvSpPr>
        <p:spPr>
          <a:xfrm>
            <a:off x="15288167" y="18965933"/>
            <a:ext cx="7808454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">
            <a:extLst>
              <a:ext uri="{FF2B5EF4-FFF2-40B4-BE49-F238E27FC236}">
                <a16:creationId xmlns:a16="http://schemas.microsoft.com/office/drawing/2014/main" id="{C3538FF6-4092-4E07-708B-48522479D4AF}"/>
              </a:ext>
            </a:extLst>
          </p:cNvPr>
          <p:cNvSpPr/>
          <p:nvPr/>
        </p:nvSpPr>
        <p:spPr>
          <a:xfrm>
            <a:off x="15244049" y="7109369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">
            <a:extLst>
              <a:ext uri="{FF2B5EF4-FFF2-40B4-BE49-F238E27FC236}">
                <a16:creationId xmlns:a16="http://schemas.microsoft.com/office/drawing/2014/main" id="{0C3CE86B-1E96-4F9E-D8F6-F4E3A22E0B3A}"/>
              </a:ext>
            </a:extLst>
          </p:cNvPr>
          <p:cNvSpPr/>
          <p:nvPr/>
        </p:nvSpPr>
        <p:spPr>
          <a:xfrm>
            <a:off x="15284195" y="22736139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">
            <a:extLst>
              <a:ext uri="{FF2B5EF4-FFF2-40B4-BE49-F238E27FC236}">
                <a16:creationId xmlns:a16="http://schemas.microsoft.com/office/drawing/2014/main" id="{B6B4C5FD-6E2A-EA46-DA1A-DFF323E0AFE9}"/>
              </a:ext>
            </a:extLst>
          </p:cNvPr>
          <p:cNvSpPr/>
          <p:nvPr/>
        </p:nvSpPr>
        <p:spPr>
          <a:xfrm>
            <a:off x="15189909" y="24370736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">
            <a:extLst>
              <a:ext uri="{FF2B5EF4-FFF2-40B4-BE49-F238E27FC236}">
                <a16:creationId xmlns:a16="http://schemas.microsoft.com/office/drawing/2014/main" id="{240B828A-EF6B-786C-4B53-92C093B223C8}"/>
              </a:ext>
            </a:extLst>
          </p:cNvPr>
          <p:cNvSpPr/>
          <p:nvPr/>
        </p:nvSpPr>
        <p:spPr>
          <a:xfrm>
            <a:off x="15135767" y="25891172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12963A-1D38-BD7F-583F-B44A45144F6C}"/>
              </a:ext>
            </a:extLst>
          </p:cNvPr>
          <p:cNvSpPr txBox="1"/>
          <p:nvPr/>
        </p:nvSpPr>
        <p:spPr>
          <a:xfrm>
            <a:off x="1959429" y="359229"/>
            <a:ext cx="2645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1344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DB00395-6445-2E7E-AE3C-C6DA4FB550CB}"/>
              </a:ext>
            </a:extLst>
          </p:cNvPr>
          <p:cNvSpPr txBox="1"/>
          <p:nvPr/>
        </p:nvSpPr>
        <p:spPr>
          <a:xfrm>
            <a:off x="15135767" y="359229"/>
            <a:ext cx="155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1356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1A0F727F-651A-D963-0CA3-F9D9A220449A}"/>
              </a:ext>
            </a:extLst>
          </p:cNvPr>
          <p:cNvSpPr/>
          <p:nvPr/>
        </p:nvSpPr>
        <p:spPr>
          <a:xfrm>
            <a:off x="15189909" y="15314902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0"/>
            <a:ext cx="23622000" cy="33423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2134F9-448C-E5BA-7130-5E84F42580A2}"/>
              </a:ext>
            </a:extLst>
          </p:cNvPr>
          <p:cNvSpPr/>
          <p:nvPr/>
        </p:nvSpPr>
        <p:spPr>
          <a:xfrm>
            <a:off x="3445082" y="1420716"/>
            <a:ext cx="793679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C17D05-9E2D-7AC5-5F93-7305FE14F44E}"/>
              </a:ext>
            </a:extLst>
          </p:cNvPr>
          <p:cNvSpPr/>
          <p:nvPr/>
        </p:nvSpPr>
        <p:spPr>
          <a:xfrm>
            <a:off x="3260598" y="3471432"/>
            <a:ext cx="793679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A1196A-D583-325F-767F-3DEFFACAE4F5}"/>
              </a:ext>
            </a:extLst>
          </p:cNvPr>
          <p:cNvSpPr/>
          <p:nvPr/>
        </p:nvSpPr>
        <p:spPr>
          <a:xfrm>
            <a:off x="3412998" y="5187937"/>
            <a:ext cx="793679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BFAB63-B019-492A-EE18-A91F9B68FFA0}"/>
              </a:ext>
            </a:extLst>
          </p:cNvPr>
          <p:cNvSpPr/>
          <p:nvPr/>
        </p:nvSpPr>
        <p:spPr>
          <a:xfrm>
            <a:off x="3449133" y="9154296"/>
            <a:ext cx="793679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F5B01A-6172-6B52-8EEC-6B67152D8F63}"/>
              </a:ext>
            </a:extLst>
          </p:cNvPr>
          <p:cNvSpPr/>
          <p:nvPr/>
        </p:nvSpPr>
        <p:spPr>
          <a:xfrm>
            <a:off x="3431065" y="10637792"/>
            <a:ext cx="793679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31FF7D-43CA-CACA-C876-C7B5D218B8C3}"/>
              </a:ext>
            </a:extLst>
          </p:cNvPr>
          <p:cNvSpPr/>
          <p:nvPr/>
        </p:nvSpPr>
        <p:spPr>
          <a:xfrm>
            <a:off x="3288711" y="12291517"/>
            <a:ext cx="793679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5454E8-FC36-46F6-A71D-AE84A675B312}"/>
              </a:ext>
            </a:extLst>
          </p:cNvPr>
          <p:cNvSpPr/>
          <p:nvPr/>
        </p:nvSpPr>
        <p:spPr>
          <a:xfrm>
            <a:off x="3260598" y="16920255"/>
            <a:ext cx="810726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ADAAA9-C151-6B96-524A-F7CDEB1DDDCB}"/>
              </a:ext>
            </a:extLst>
          </p:cNvPr>
          <p:cNvSpPr/>
          <p:nvPr/>
        </p:nvSpPr>
        <p:spPr>
          <a:xfrm>
            <a:off x="3366898" y="19427476"/>
            <a:ext cx="810726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47FA71E-3EC2-F292-2867-C5FAF5E3DAF8}"/>
              </a:ext>
            </a:extLst>
          </p:cNvPr>
          <p:cNvSpPr/>
          <p:nvPr/>
        </p:nvSpPr>
        <p:spPr>
          <a:xfrm>
            <a:off x="13070345" y="24254755"/>
            <a:ext cx="8634621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F6F2C2-4E1A-D4FB-61E4-EE821738F111}"/>
              </a:ext>
            </a:extLst>
          </p:cNvPr>
          <p:cNvSpPr/>
          <p:nvPr/>
        </p:nvSpPr>
        <p:spPr>
          <a:xfrm>
            <a:off x="13070346" y="25514755"/>
            <a:ext cx="858147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BAC25C-EDFA-33F2-A034-C19DA8E1B204}"/>
              </a:ext>
            </a:extLst>
          </p:cNvPr>
          <p:cNvSpPr/>
          <p:nvPr/>
        </p:nvSpPr>
        <p:spPr>
          <a:xfrm>
            <a:off x="3412998" y="21021687"/>
            <a:ext cx="7954860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3A82534-42A5-B9E4-6ED4-116F0A77D8D7}"/>
              </a:ext>
            </a:extLst>
          </p:cNvPr>
          <p:cNvSpPr/>
          <p:nvPr/>
        </p:nvSpPr>
        <p:spPr>
          <a:xfrm>
            <a:off x="12964045" y="21228542"/>
            <a:ext cx="8740923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5753C9-DB04-7DCA-C206-B12E87493083}"/>
              </a:ext>
            </a:extLst>
          </p:cNvPr>
          <p:cNvSpPr/>
          <p:nvPr/>
        </p:nvSpPr>
        <p:spPr>
          <a:xfrm>
            <a:off x="13070346" y="1420716"/>
            <a:ext cx="95008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08D440B-DE13-1B36-4321-71068B77FC1A}"/>
              </a:ext>
            </a:extLst>
          </p:cNvPr>
          <p:cNvSpPr/>
          <p:nvPr/>
        </p:nvSpPr>
        <p:spPr>
          <a:xfrm>
            <a:off x="13070346" y="3088895"/>
            <a:ext cx="95008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18C3AD-4F85-46C5-198A-E0C26B4A24A7}"/>
              </a:ext>
            </a:extLst>
          </p:cNvPr>
          <p:cNvSpPr/>
          <p:nvPr/>
        </p:nvSpPr>
        <p:spPr>
          <a:xfrm>
            <a:off x="13070346" y="4966116"/>
            <a:ext cx="95008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546A565-D66A-F01C-B1E2-EB42F37B01CF}"/>
              </a:ext>
            </a:extLst>
          </p:cNvPr>
          <p:cNvSpPr/>
          <p:nvPr/>
        </p:nvSpPr>
        <p:spPr>
          <a:xfrm>
            <a:off x="13002165" y="6991930"/>
            <a:ext cx="95008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E4682F-5D65-4295-DA75-0C05FB9741C4}"/>
              </a:ext>
            </a:extLst>
          </p:cNvPr>
          <p:cNvSpPr/>
          <p:nvPr/>
        </p:nvSpPr>
        <p:spPr>
          <a:xfrm>
            <a:off x="13154565" y="9188458"/>
            <a:ext cx="95008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0613FC-153E-D20C-6C27-E3869F11D40F}"/>
              </a:ext>
            </a:extLst>
          </p:cNvPr>
          <p:cNvSpPr/>
          <p:nvPr/>
        </p:nvSpPr>
        <p:spPr>
          <a:xfrm>
            <a:off x="13154565" y="10779548"/>
            <a:ext cx="95008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B2CC6B9-6164-4F0E-604B-B43975E7C35A}"/>
              </a:ext>
            </a:extLst>
          </p:cNvPr>
          <p:cNvSpPr/>
          <p:nvPr/>
        </p:nvSpPr>
        <p:spPr>
          <a:xfrm>
            <a:off x="13070346" y="12252422"/>
            <a:ext cx="9500896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0D07320-60F6-4783-976A-8B70E8B02202}"/>
              </a:ext>
            </a:extLst>
          </p:cNvPr>
          <p:cNvSpPr/>
          <p:nvPr/>
        </p:nvSpPr>
        <p:spPr>
          <a:xfrm>
            <a:off x="13154565" y="13725296"/>
            <a:ext cx="8550403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08125FF-7EDF-4387-112A-A7E95CC77DE3}"/>
              </a:ext>
            </a:extLst>
          </p:cNvPr>
          <p:cNvSpPr/>
          <p:nvPr/>
        </p:nvSpPr>
        <p:spPr>
          <a:xfrm>
            <a:off x="13070346" y="15351209"/>
            <a:ext cx="863462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3066DF1-4137-DEB9-06FB-24B92CAC130E}"/>
              </a:ext>
            </a:extLst>
          </p:cNvPr>
          <p:cNvSpPr/>
          <p:nvPr/>
        </p:nvSpPr>
        <p:spPr>
          <a:xfrm>
            <a:off x="12964044" y="22658129"/>
            <a:ext cx="8740923" cy="1260000"/>
          </a:xfrm>
          <a:prstGeom prst="rect">
            <a:avLst/>
          </a:prstGeom>
          <a:solidFill>
            <a:srgbClr val="FFD9FF">
              <a:alpha val="55000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3BE338E2-D146-51F3-F662-71F21ACADCFB}"/>
              </a:ext>
            </a:extLst>
          </p:cNvPr>
          <p:cNvSpPr/>
          <p:nvPr/>
        </p:nvSpPr>
        <p:spPr>
          <a:xfrm>
            <a:off x="3324767" y="14020155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4">
            <a:extLst>
              <a:ext uri="{FF2B5EF4-FFF2-40B4-BE49-F238E27FC236}">
                <a16:creationId xmlns:a16="http://schemas.microsoft.com/office/drawing/2014/main" id="{49DE2B9F-CE22-A9CC-188C-C864272C389A}"/>
              </a:ext>
            </a:extLst>
          </p:cNvPr>
          <p:cNvSpPr/>
          <p:nvPr/>
        </p:nvSpPr>
        <p:spPr>
          <a:xfrm>
            <a:off x="3344860" y="15476141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4">
            <a:extLst>
              <a:ext uri="{FF2B5EF4-FFF2-40B4-BE49-F238E27FC236}">
                <a16:creationId xmlns:a16="http://schemas.microsoft.com/office/drawing/2014/main" id="{945C4C01-BB1B-741B-12AF-1350AFCA7D8C}"/>
              </a:ext>
            </a:extLst>
          </p:cNvPr>
          <p:cNvSpPr/>
          <p:nvPr/>
        </p:nvSpPr>
        <p:spPr>
          <a:xfrm>
            <a:off x="3497260" y="22863468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4">
            <a:extLst>
              <a:ext uri="{FF2B5EF4-FFF2-40B4-BE49-F238E27FC236}">
                <a16:creationId xmlns:a16="http://schemas.microsoft.com/office/drawing/2014/main" id="{015B0ECC-FBB4-B3D2-CFFA-60806124C696}"/>
              </a:ext>
            </a:extLst>
          </p:cNvPr>
          <p:cNvSpPr/>
          <p:nvPr/>
        </p:nvSpPr>
        <p:spPr>
          <a:xfrm>
            <a:off x="3388936" y="24158883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4">
            <a:extLst>
              <a:ext uri="{FF2B5EF4-FFF2-40B4-BE49-F238E27FC236}">
                <a16:creationId xmlns:a16="http://schemas.microsoft.com/office/drawing/2014/main" id="{90EF5618-1B56-FEC4-61F9-20EDD0B4450E}"/>
              </a:ext>
            </a:extLst>
          </p:cNvPr>
          <p:cNvSpPr/>
          <p:nvPr/>
        </p:nvSpPr>
        <p:spPr>
          <a:xfrm>
            <a:off x="3388936" y="25522249"/>
            <a:ext cx="7808454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4E2485-CE0E-F0BF-BEBB-EBF24C5B2CE7}"/>
              </a:ext>
            </a:extLst>
          </p:cNvPr>
          <p:cNvSpPr txBox="1"/>
          <p:nvPr/>
        </p:nvSpPr>
        <p:spPr>
          <a:xfrm>
            <a:off x="10711543" y="391886"/>
            <a:ext cx="1698171" cy="720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1372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B8E408B6-0481-097E-ADA4-5F9656509F00}"/>
              </a:ext>
            </a:extLst>
          </p:cNvPr>
          <p:cNvSpPr/>
          <p:nvPr/>
        </p:nvSpPr>
        <p:spPr>
          <a:xfrm>
            <a:off x="3288711" y="7137323"/>
            <a:ext cx="7936792" cy="105466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AC0DCE-DE51-DA43-181F-3B505EB23C2E}"/>
              </a:ext>
            </a:extLst>
          </p:cNvPr>
          <p:cNvSpPr/>
          <p:nvPr/>
        </p:nvSpPr>
        <p:spPr>
          <a:xfrm>
            <a:off x="13112455" y="16977122"/>
            <a:ext cx="863462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A549E2-930D-165F-E1FF-54079299AFA7}"/>
              </a:ext>
            </a:extLst>
          </p:cNvPr>
          <p:cNvSpPr/>
          <p:nvPr/>
        </p:nvSpPr>
        <p:spPr>
          <a:xfrm>
            <a:off x="13017194" y="19253749"/>
            <a:ext cx="8634622" cy="1260000"/>
          </a:xfrm>
          <a:prstGeom prst="rect">
            <a:avLst/>
          </a:prstGeom>
          <a:solidFill>
            <a:srgbClr val="D9D9FF">
              <a:alpha val="55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FA2550-DE00-C99C-DA7A-6CBECBFA2699}"/>
              </a:ext>
            </a:extLst>
          </p:cNvPr>
          <p:cNvSpPr txBox="1"/>
          <p:nvPr/>
        </p:nvSpPr>
        <p:spPr>
          <a:xfrm>
            <a:off x="20334514" y="254172"/>
            <a:ext cx="1698171" cy="720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1388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7E374D6-B55C-467E-A8AC-D3A58B355EFB}"/>
              </a:ext>
            </a:extLst>
          </p:cNvPr>
          <p:cNvSpPr/>
          <p:nvPr/>
        </p:nvSpPr>
        <p:spPr>
          <a:xfrm>
            <a:off x="3377018" y="19402949"/>
            <a:ext cx="1958689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387F0C-853B-4DC0-B203-DD497496916D}"/>
              </a:ext>
            </a:extLst>
          </p:cNvPr>
          <p:cNvSpPr/>
          <p:nvPr/>
        </p:nvSpPr>
        <p:spPr>
          <a:xfrm>
            <a:off x="3377017" y="1368949"/>
            <a:ext cx="19586891" cy="499566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02DB36-59A1-4219-B3EA-D3D8DB06CFBC}"/>
              </a:ext>
            </a:extLst>
          </p:cNvPr>
          <p:cNvSpPr/>
          <p:nvPr/>
        </p:nvSpPr>
        <p:spPr>
          <a:xfrm>
            <a:off x="3377017" y="3096149"/>
            <a:ext cx="19586891" cy="717753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9CC46A-80BB-4D6E-B929-93B75BAD89B7}"/>
              </a:ext>
            </a:extLst>
          </p:cNvPr>
          <p:cNvSpPr/>
          <p:nvPr/>
        </p:nvSpPr>
        <p:spPr>
          <a:xfrm>
            <a:off x="3377016" y="4940487"/>
            <a:ext cx="19586891" cy="67820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72D241-86BE-4E70-8763-FF2FE1162AC2}"/>
              </a:ext>
            </a:extLst>
          </p:cNvPr>
          <p:cNvSpPr/>
          <p:nvPr/>
        </p:nvSpPr>
        <p:spPr>
          <a:xfrm>
            <a:off x="3155346" y="6784825"/>
            <a:ext cx="865565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53A12-11EA-47F1-BBF5-8AF7F1FC35EF}"/>
              </a:ext>
            </a:extLst>
          </p:cNvPr>
          <p:cNvSpPr/>
          <p:nvPr/>
        </p:nvSpPr>
        <p:spPr>
          <a:xfrm>
            <a:off x="3155346" y="9024363"/>
            <a:ext cx="865565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676C2E-20D4-43AB-8F71-22922E537405}"/>
              </a:ext>
            </a:extLst>
          </p:cNvPr>
          <p:cNvSpPr/>
          <p:nvPr/>
        </p:nvSpPr>
        <p:spPr>
          <a:xfrm>
            <a:off x="3155341" y="10642118"/>
            <a:ext cx="865565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C22D14-F1FD-4E4C-A356-BC619D62F15D}"/>
              </a:ext>
            </a:extLst>
          </p:cNvPr>
          <p:cNvSpPr/>
          <p:nvPr/>
        </p:nvSpPr>
        <p:spPr>
          <a:xfrm>
            <a:off x="3155341" y="12167913"/>
            <a:ext cx="865565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D4726B-C45A-434F-9FF1-461A40339FCD}"/>
              </a:ext>
            </a:extLst>
          </p:cNvPr>
          <p:cNvSpPr/>
          <p:nvPr/>
        </p:nvSpPr>
        <p:spPr>
          <a:xfrm>
            <a:off x="3155341" y="13692024"/>
            <a:ext cx="865565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A3F72D-557D-4C6C-B0DF-6C0D714B17EF}"/>
              </a:ext>
            </a:extLst>
          </p:cNvPr>
          <p:cNvSpPr/>
          <p:nvPr/>
        </p:nvSpPr>
        <p:spPr>
          <a:xfrm>
            <a:off x="3155341" y="15247910"/>
            <a:ext cx="865565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D2230C-6AF3-4AA3-91EF-6F315E6DCF6F}"/>
              </a:ext>
            </a:extLst>
          </p:cNvPr>
          <p:cNvSpPr/>
          <p:nvPr/>
        </p:nvSpPr>
        <p:spPr>
          <a:xfrm>
            <a:off x="3155341" y="16843315"/>
            <a:ext cx="8655659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19A58A-3158-484B-99C1-4F9988F33D13}"/>
              </a:ext>
            </a:extLst>
          </p:cNvPr>
          <p:cNvSpPr/>
          <p:nvPr/>
        </p:nvSpPr>
        <p:spPr>
          <a:xfrm>
            <a:off x="3397800" y="21186437"/>
            <a:ext cx="195868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C03DEF-57B3-4445-A795-554B46A20A2D}"/>
              </a:ext>
            </a:extLst>
          </p:cNvPr>
          <p:cNvSpPr/>
          <p:nvPr/>
        </p:nvSpPr>
        <p:spPr>
          <a:xfrm>
            <a:off x="3397800" y="22781842"/>
            <a:ext cx="19586891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F5942D-9391-4F32-9861-7E0DA3B7B30C}"/>
              </a:ext>
            </a:extLst>
          </p:cNvPr>
          <p:cNvSpPr/>
          <p:nvPr/>
        </p:nvSpPr>
        <p:spPr>
          <a:xfrm>
            <a:off x="3397800" y="24183935"/>
            <a:ext cx="8667200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42D4BEA-BBCB-48A3-83C7-E2E0069D2A8E}"/>
              </a:ext>
            </a:extLst>
          </p:cNvPr>
          <p:cNvSpPr/>
          <p:nvPr/>
        </p:nvSpPr>
        <p:spPr>
          <a:xfrm>
            <a:off x="3377016" y="25582211"/>
            <a:ext cx="8687984" cy="1332000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2B7B8B-9045-4509-AC63-9BBB8E9ABA22}"/>
              </a:ext>
            </a:extLst>
          </p:cNvPr>
          <p:cNvSpPr/>
          <p:nvPr/>
        </p:nvSpPr>
        <p:spPr>
          <a:xfrm>
            <a:off x="12268200" y="24182026"/>
            <a:ext cx="1069570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B63D93-DEA5-49DB-A010-52FEEA6F0326}"/>
              </a:ext>
            </a:extLst>
          </p:cNvPr>
          <p:cNvSpPr/>
          <p:nvPr/>
        </p:nvSpPr>
        <p:spPr>
          <a:xfrm>
            <a:off x="12268200" y="25582210"/>
            <a:ext cx="1069570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E7269E-F5FF-467A-855D-16752AEA6FD8}"/>
              </a:ext>
            </a:extLst>
          </p:cNvPr>
          <p:cNvSpPr/>
          <p:nvPr/>
        </p:nvSpPr>
        <p:spPr>
          <a:xfrm>
            <a:off x="12268200" y="6818967"/>
            <a:ext cx="1069570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CA0D986-6935-4BFC-9E40-74E399EB7A48}"/>
              </a:ext>
            </a:extLst>
          </p:cNvPr>
          <p:cNvSpPr/>
          <p:nvPr/>
        </p:nvSpPr>
        <p:spPr>
          <a:xfrm>
            <a:off x="12268200" y="8954356"/>
            <a:ext cx="1069570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263C148-2682-4110-986E-C85BB844F62B}"/>
              </a:ext>
            </a:extLst>
          </p:cNvPr>
          <p:cNvSpPr/>
          <p:nvPr/>
        </p:nvSpPr>
        <p:spPr>
          <a:xfrm>
            <a:off x="12268200" y="10549761"/>
            <a:ext cx="1069570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E2DB0EF-8B2F-4F27-9FBF-29F9C67F73BD}"/>
              </a:ext>
            </a:extLst>
          </p:cNvPr>
          <p:cNvSpPr/>
          <p:nvPr/>
        </p:nvSpPr>
        <p:spPr>
          <a:xfrm>
            <a:off x="12288985" y="12182274"/>
            <a:ext cx="1069570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EC10EE8-8D39-4118-8D80-5D4C127E4060}"/>
              </a:ext>
            </a:extLst>
          </p:cNvPr>
          <p:cNvSpPr/>
          <p:nvPr/>
        </p:nvSpPr>
        <p:spPr>
          <a:xfrm>
            <a:off x="12268200" y="13726496"/>
            <a:ext cx="1069570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8CC385-2939-430A-B1AD-D92F5D4BAEF5}"/>
              </a:ext>
            </a:extLst>
          </p:cNvPr>
          <p:cNvSpPr/>
          <p:nvPr/>
        </p:nvSpPr>
        <p:spPr>
          <a:xfrm>
            <a:off x="12268200" y="15273557"/>
            <a:ext cx="1069570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45BC75-940C-4CEB-8B70-86CF40EAF749}"/>
              </a:ext>
            </a:extLst>
          </p:cNvPr>
          <p:cNvSpPr/>
          <p:nvPr/>
        </p:nvSpPr>
        <p:spPr>
          <a:xfrm>
            <a:off x="12268200" y="16695334"/>
            <a:ext cx="10695706" cy="1332000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57692EF-C75E-49AD-A396-F1FDC5847CE5}"/>
              </a:ext>
            </a:extLst>
          </p:cNvPr>
          <p:cNvSpPr/>
          <p:nvPr/>
        </p:nvSpPr>
        <p:spPr>
          <a:xfrm>
            <a:off x="3307746" y="5658637"/>
            <a:ext cx="8655659" cy="447218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3C310E-224E-4B1D-B4BD-15364FDC4067}"/>
              </a:ext>
            </a:extLst>
          </p:cNvPr>
          <p:cNvSpPr/>
          <p:nvPr/>
        </p:nvSpPr>
        <p:spPr>
          <a:xfrm>
            <a:off x="3409341" y="3786302"/>
            <a:ext cx="8655659" cy="447218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FC36FB2-168C-412C-82C6-CDD3969EC005}"/>
              </a:ext>
            </a:extLst>
          </p:cNvPr>
          <p:cNvSpPr/>
          <p:nvPr/>
        </p:nvSpPr>
        <p:spPr>
          <a:xfrm>
            <a:off x="3561741" y="1895877"/>
            <a:ext cx="8655659" cy="447218"/>
          </a:xfrm>
          <a:prstGeom prst="rect">
            <a:avLst/>
          </a:prstGeom>
          <a:solidFill>
            <a:srgbClr val="FFD9FF">
              <a:alpha val="6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 err="1">
                <a:solidFill>
                  <a:schemeClr val="tx1"/>
                </a:solidFill>
              </a:rPr>
              <a:t>rhythm+harm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4E646E-9D90-4BD7-81BF-32A90F844E8C}"/>
              </a:ext>
            </a:extLst>
          </p:cNvPr>
          <p:cNvSpPr/>
          <p:nvPr/>
        </p:nvSpPr>
        <p:spPr>
          <a:xfrm>
            <a:off x="12217400" y="1816332"/>
            <a:ext cx="10695706" cy="629009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860DC22-78C0-4BA8-8BC1-34FCC87034A3}"/>
              </a:ext>
            </a:extLst>
          </p:cNvPr>
          <p:cNvSpPr/>
          <p:nvPr/>
        </p:nvSpPr>
        <p:spPr>
          <a:xfrm>
            <a:off x="12268203" y="3855810"/>
            <a:ext cx="10695706" cy="794011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FB3BCB3-4431-41D2-B9EC-660DBFBD6EBA}"/>
              </a:ext>
            </a:extLst>
          </p:cNvPr>
          <p:cNvSpPr/>
          <p:nvPr/>
        </p:nvSpPr>
        <p:spPr>
          <a:xfrm>
            <a:off x="12217400" y="5541470"/>
            <a:ext cx="10695706" cy="564386"/>
          </a:xfrm>
          <a:prstGeom prst="rect">
            <a:avLst/>
          </a:prstGeom>
          <a:solidFill>
            <a:srgbClr val="D9D9FF">
              <a:alpha val="65098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124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82F0A0-A457-4F64-82C7-D3096162B8FD}"/>
              </a:ext>
            </a:extLst>
          </p:cNvPr>
          <p:cNvSpPr/>
          <p:nvPr/>
        </p:nvSpPr>
        <p:spPr>
          <a:xfrm>
            <a:off x="3377018" y="19733149"/>
            <a:ext cx="1958689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35B14E-0326-47A7-BBB0-763C2905C066}"/>
              </a:ext>
            </a:extLst>
          </p:cNvPr>
          <p:cNvSpPr/>
          <p:nvPr/>
        </p:nvSpPr>
        <p:spPr>
          <a:xfrm>
            <a:off x="3377017" y="21242727"/>
            <a:ext cx="19586891" cy="1357178"/>
          </a:xfrm>
          <a:prstGeom prst="rect">
            <a:avLst/>
          </a:prstGeom>
          <a:solidFill>
            <a:srgbClr val="FFFFD9">
              <a:alpha val="65098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1600" dirty="0">
                <a:solidFill>
                  <a:schemeClr val="tx1"/>
                </a:solidFill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</a:rPr>
              <a:t>mel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r"/>
            <a:endParaRPr lang="zh-TW" altLang="en-US" sz="1246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18E5FE-AE27-4848-ABAB-5217E4C77A51}"/>
              </a:ext>
            </a:extLst>
          </p:cNvPr>
          <p:cNvSpPr/>
          <p:nvPr/>
        </p:nvSpPr>
        <p:spPr>
          <a:xfrm>
            <a:off x="3377018" y="7113786"/>
            <a:ext cx="19586890" cy="1332000"/>
          </a:xfrm>
          <a:prstGeom prst="rect">
            <a:avLst/>
          </a:prstGeom>
          <a:solidFill>
            <a:srgbClr val="FFD9D9">
              <a:alpha val="6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0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1246" dirty="0"/>
          </a:p>
        </p:txBody>
      </p:sp>
      <p:sp>
        <p:nvSpPr>
          <p:cNvPr id="19" name="矩形 5">
            <a:extLst>
              <a:ext uri="{FF2B5EF4-FFF2-40B4-BE49-F238E27FC236}">
                <a16:creationId xmlns:a16="http://schemas.microsoft.com/office/drawing/2014/main" id="{0471D30F-EE6E-44AB-AB9A-A62ADC71CEFD}"/>
              </a:ext>
            </a:extLst>
          </p:cNvPr>
          <p:cNvSpPr/>
          <p:nvPr/>
        </p:nvSpPr>
        <p:spPr>
          <a:xfrm>
            <a:off x="3063075" y="1397033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2CAD6C08-8FE7-4412-B28B-BDA5DAA63BAD}"/>
              </a:ext>
            </a:extLst>
          </p:cNvPr>
          <p:cNvSpPr/>
          <p:nvPr/>
        </p:nvSpPr>
        <p:spPr>
          <a:xfrm>
            <a:off x="3063074" y="3374651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5">
            <a:extLst>
              <a:ext uri="{FF2B5EF4-FFF2-40B4-BE49-F238E27FC236}">
                <a16:creationId xmlns:a16="http://schemas.microsoft.com/office/drawing/2014/main" id="{39864E97-943A-45DA-ABE9-62A75105AC43}"/>
              </a:ext>
            </a:extLst>
          </p:cNvPr>
          <p:cNvSpPr/>
          <p:nvPr/>
        </p:nvSpPr>
        <p:spPr>
          <a:xfrm>
            <a:off x="2749136" y="5314458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5">
            <a:extLst>
              <a:ext uri="{FF2B5EF4-FFF2-40B4-BE49-F238E27FC236}">
                <a16:creationId xmlns:a16="http://schemas.microsoft.com/office/drawing/2014/main" id="{6F27B6F0-CBF0-4DF1-8FFC-1C448F81FD2B}"/>
              </a:ext>
            </a:extLst>
          </p:cNvPr>
          <p:cNvSpPr/>
          <p:nvPr/>
        </p:nvSpPr>
        <p:spPr>
          <a:xfrm>
            <a:off x="2749134" y="9154413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04DD6096-1FFC-4A5E-912F-B9D7369E5F1E}"/>
              </a:ext>
            </a:extLst>
          </p:cNvPr>
          <p:cNvSpPr/>
          <p:nvPr/>
        </p:nvSpPr>
        <p:spPr>
          <a:xfrm>
            <a:off x="2901534" y="10699645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5">
            <a:extLst>
              <a:ext uri="{FF2B5EF4-FFF2-40B4-BE49-F238E27FC236}">
                <a16:creationId xmlns:a16="http://schemas.microsoft.com/office/drawing/2014/main" id="{892EAF54-C8FD-402F-A32D-0FFB63F0747B}"/>
              </a:ext>
            </a:extLst>
          </p:cNvPr>
          <p:cNvSpPr/>
          <p:nvPr/>
        </p:nvSpPr>
        <p:spPr>
          <a:xfrm>
            <a:off x="2901534" y="12311622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5">
            <a:extLst>
              <a:ext uri="{FF2B5EF4-FFF2-40B4-BE49-F238E27FC236}">
                <a16:creationId xmlns:a16="http://schemas.microsoft.com/office/drawing/2014/main" id="{E8753676-3D2F-4CC1-B210-CCF7ECB017F3}"/>
              </a:ext>
            </a:extLst>
          </p:cNvPr>
          <p:cNvSpPr/>
          <p:nvPr/>
        </p:nvSpPr>
        <p:spPr>
          <a:xfrm>
            <a:off x="2901534" y="13936073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5">
            <a:extLst>
              <a:ext uri="{FF2B5EF4-FFF2-40B4-BE49-F238E27FC236}">
                <a16:creationId xmlns:a16="http://schemas.microsoft.com/office/drawing/2014/main" id="{603636C8-8D61-4E74-954F-D711387D3C53}"/>
              </a:ext>
            </a:extLst>
          </p:cNvPr>
          <p:cNvSpPr/>
          <p:nvPr/>
        </p:nvSpPr>
        <p:spPr>
          <a:xfrm>
            <a:off x="2901534" y="15509057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5">
            <a:extLst>
              <a:ext uri="{FF2B5EF4-FFF2-40B4-BE49-F238E27FC236}">
                <a16:creationId xmlns:a16="http://schemas.microsoft.com/office/drawing/2014/main" id="{3CB81DBF-3558-4365-BBA9-1A2953A5D0E0}"/>
              </a:ext>
            </a:extLst>
          </p:cNvPr>
          <p:cNvSpPr/>
          <p:nvPr/>
        </p:nvSpPr>
        <p:spPr>
          <a:xfrm>
            <a:off x="2901534" y="16918576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5">
            <a:extLst>
              <a:ext uri="{FF2B5EF4-FFF2-40B4-BE49-F238E27FC236}">
                <a16:creationId xmlns:a16="http://schemas.microsoft.com/office/drawing/2014/main" id="{D94AE906-476C-4B16-8FFC-609913E9CDA8}"/>
              </a:ext>
            </a:extLst>
          </p:cNvPr>
          <p:cNvSpPr/>
          <p:nvPr/>
        </p:nvSpPr>
        <p:spPr>
          <a:xfrm>
            <a:off x="3053933" y="22752305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5">
            <a:extLst>
              <a:ext uri="{FF2B5EF4-FFF2-40B4-BE49-F238E27FC236}">
                <a16:creationId xmlns:a16="http://schemas.microsoft.com/office/drawing/2014/main" id="{24490C1A-9E2E-4607-8D80-1524F195215D}"/>
              </a:ext>
            </a:extLst>
          </p:cNvPr>
          <p:cNvSpPr/>
          <p:nvPr/>
        </p:nvSpPr>
        <p:spPr>
          <a:xfrm>
            <a:off x="2919142" y="24280610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200FB8AE-A767-41C6-B18F-DF0B9A373DD6}"/>
              </a:ext>
            </a:extLst>
          </p:cNvPr>
          <p:cNvSpPr/>
          <p:nvPr/>
        </p:nvSpPr>
        <p:spPr>
          <a:xfrm>
            <a:off x="2919142" y="25724936"/>
            <a:ext cx="202147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2693</Words>
  <Application>Microsoft Office PowerPoint</Application>
  <PresentationFormat>自訂</PresentationFormat>
  <Paragraphs>1540</Paragraphs>
  <Slides>74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77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朱雅萱</cp:lastModifiedBy>
  <cp:revision>88</cp:revision>
  <dcterms:created xsi:type="dcterms:W3CDTF">2013-01-27T09:14:16Z</dcterms:created>
  <dcterms:modified xsi:type="dcterms:W3CDTF">2023-07-28T01:57:31Z</dcterms:modified>
  <cp:category/>
</cp:coreProperties>
</file>